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u1x" ContentType="image/x-emf"/>
  <Default Extension="xml" ContentType="application/xml"/>
  <Default Extension="y2e" ContentType="image/x-em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0"/>
  </p:sldMasterIdLst>
  <p:notesMasterIdLst>
    <p:notesMasterId r:id="rId29"/>
  </p:notesMasterIdLst>
  <p:sldIdLst>
    <p:sldId id="298" r:id="rId11"/>
    <p:sldId id="314" r:id="rId12"/>
    <p:sldId id="315" r:id="rId13"/>
    <p:sldId id="307" r:id="rId14"/>
    <p:sldId id="316" r:id="rId15"/>
    <p:sldId id="317" r:id="rId16"/>
    <p:sldId id="318" r:id="rId17"/>
    <p:sldId id="319" r:id="rId18"/>
    <p:sldId id="320" r:id="rId19"/>
    <p:sldId id="321" r:id="rId20"/>
    <p:sldId id="322" r:id="rId21"/>
    <p:sldId id="324" r:id="rId22"/>
    <p:sldId id="325" r:id="rId23"/>
    <p:sldId id="326" r:id="rId24"/>
    <p:sldId id="327" r:id="rId25"/>
    <p:sldId id="328" r:id="rId26"/>
    <p:sldId id="329" r:id="rId27"/>
    <p:sldId id="330" r:id="rId28"/>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92CF"/>
    <a:srgbClr val="FFCCCC"/>
    <a:srgbClr val="CCCCCC"/>
    <a:srgbClr val="999999"/>
    <a:srgbClr val="AAA27D"/>
    <a:srgbClr val="D4D0BE"/>
    <a:srgbClr val="7EBD5E"/>
    <a:srgbClr val="BEDEAE"/>
    <a:srgbClr val="3DD287"/>
    <a:srgbClr val="9EE8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74771" autoAdjust="0"/>
  </p:normalViewPr>
  <p:slideViewPr>
    <p:cSldViewPr snapToGrid="0" showGuides="1">
      <p:cViewPr varScale="1">
        <p:scale>
          <a:sx n="99" d="100"/>
          <a:sy n="99" d="100"/>
        </p:scale>
        <p:origin x="930" y="84"/>
      </p:cViewPr>
      <p:guideLst/>
    </p:cSldViewPr>
  </p:slideViewPr>
  <p:outlineViewPr>
    <p:cViewPr>
      <p:scale>
        <a:sx n="33" d="100"/>
        <a:sy n="33" d="100"/>
      </p:scale>
      <p:origin x="0" y="0"/>
    </p:cViewPr>
  </p:outlineViewPr>
  <p:notesTextViewPr>
    <p:cViewPr>
      <p:scale>
        <a:sx n="100" d="100"/>
        <a:sy n="100" d="100"/>
      </p:scale>
      <p:origin x="0" y="0"/>
    </p:cViewPr>
  </p:notesTextViewPr>
  <p:gridSpacing cx="687600" cy="687600"/>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customXml" Target="../customXml/item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10" Type="http://schemas.openxmlformats.org/officeDocument/2006/relationships/slideMaster" Target="slideMasters/slideMaster1.xml"/><Relationship Id="rId19" Type="http://schemas.openxmlformats.org/officeDocument/2006/relationships/slide" Target="slides/slide9.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4429EB-1611-48D1-B512-BC6011E48D48}" type="doc">
      <dgm:prSet loTypeId="urn:microsoft.com/office/officeart/2005/8/layout/venn3" loCatId="relationship" qsTypeId="urn:microsoft.com/office/officeart/2005/8/quickstyle/simple1" qsCatId="simple" csTypeId="urn:microsoft.com/office/officeart/2005/8/colors/colorful5" csCatId="colorful" phldr="1"/>
      <dgm:spPr/>
      <dgm:t>
        <a:bodyPr/>
        <a:lstStyle/>
        <a:p>
          <a:endParaRPr lang="da-DK"/>
        </a:p>
      </dgm:t>
    </dgm:pt>
    <dgm:pt modelId="{16F2408C-1F32-43B4-9FB3-2F8D3B670079}">
      <dgm:prSet phldrT="[Tekst]" custT="1"/>
      <dgm:spPr/>
      <dgm:t>
        <a:bodyPr/>
        <a:lstStyle/>
        <a:p>
          <a:r>
            <a:rPr lang="da-DK" sz="1200" b="0" baseline="0"/>
            <a:t>Vi  samarbejder om gode </a:t>
          </a:r>
          <a:r>
            <a:rPr lang="da-DK" sz="1200" b="1" baseline="0"/>
            <a:t>patientforløb</a:t>
          </a:r>
          <a:r>
            <a:rPr lang="da-DK" sz="1200" b="0" baseline="0"/>
            <a:t> og involverer patienter og pårørende</a:t>
          </a:r>
          <a:endParaRPr lang="da-DK" sz="1200" b="0" baseline="0" dirty="0"/>
        </a:p>
      </dgm:t>
    </dgm:pt>
    <dgm:pt modelId="{1670EFC8-1CF4-4103-9324-455F5D9F1288}" type="parTrans" cxnId="{B454446F-E895-4C70-90F7-D06416FE3CD6}">
      <dgm:prSet/>
      <dgm:spPr/>
      <dgm:t>
        <a:bodyPr/>
        <a:lstStyle/>
        <a:p>
          <a:endParaRPr lang="da-DK" sz="1800"/>
        </a:p>
      </dgm:t>
    </dgm:pt>
    <dgm:pt modelId="{0FB3979F-D207-45DD-9AD8-1125EC01C15E}" type="sibTrans" cxnId="{B454446F-E895-4C70-90F7-D06416FE3CD6}">
      <dgm:prSet/>
      <dgm:spPr/>
      <dgm:t>
        <a:bodyPr/>
        <a:lstStyle/>
        <a:p>
          <a:endParaRPr lang="da-DK" sz="1800"/>
        </a:p>
      </dgm:t>
    </dgm:pt>
    <dgm:pt modelId="{B4E4E292-F48F-4626-86FD-80DD28CE18EB}">
      <dgm:prSet phldrT="[Tekst]" custT="1"/>
      <dgm:spPr/>
      <dgm:t>
        <a:bodyPr/>
        <a:lstStyle/>
        <a:p>
          <a:r>
            <a:rPr lang="da-DK" sz="1200" b="0" baseline="0"/>
            <a:t>Vi er fælles om at løse </a:t>
          </a:r>
          <a:r>
            <a:rPr lang="da-DK" sz="1200" b="1" baseline="0"/>
            <a:t>kerneopgaven</a:t>
          </a:r>
          <a:r>
            <a:rPr lang="da-DK" sz="1200" b="0" baseline="0"/>
            <a:t> sikkert og stabilt inden for de aktuelle rammer</a:t>
          </a:r>
          <a:endParaRPr lang="da-DK" sz="1200" b="0" baseline="0" dirty="0"/>
        </a:p>
      </dgm:t>
    </dgm:pt>
    <dgm:pt modelId="{BF888C50-6AC7-45A5-90DB-BD4D6A6510DB}" type="parTrans" cxnId="{5F61D954-9DED-4211-90F6-C0F1BBC5309A}">
      <dgm:prSet/>
      <dgm:spPr/>
      <dgm:t>
        <a:bodyPr/>
        <a:lstStyle/>
        <a:p>
          <a:endParaRPr lang="da-DK" sz="1800"/>
        </a:p>
      </dgm:t>
    </dgm:pt>
    <dgm:pt modelId="{53CEBF7B-1612-4AF9-9667-3AB5F8012339}" type="sibTrans" cxnId="{5F61D954-9DED-4211-90F6-C0F1BBC5309A}">
      <dgm:prSet/>
      <dgm:spPr/>
      <dgm:t>
        <a:bodyPr/>
        <a:lstStyle/>
        <a:p>
          <a:endParaRPr lang="da-DK" sz="1800"/>
        </a:p>
      </dgm:t>
    </dgm:pt>
    <dgm:pt modelId="{A02737C4-DC6C-4405-8CA0-6B0BF0C9AF41}">
      <dgm:prSet phldrT="[Tekst]" custT="1"/>
      <dgm:spPr/>
      <dgm:t>
        <a:bodyPr/>
        <a:lstStyle/>
        <a:p>
          <a:r>
            <a:rPr lang="da-DK" sz="1200" b="0" baseline="0"/>
            <a:t>Vi arbejder aktivt for </a:t>
          </a:r>
          <a:r>
            <a:rPr lang="da-DK" sz="1200" b="1" baseline="0"/>
            <a:t>helheden</a:t>
          </a:r>
          <a:r>
            <a:rPr lang="da-DK" sz="1200" b="0" baseline="0"/>
            <a:t> og samarbejder på tværs</a:t>
          </a:r>
          <a:endParaRPr lang="da-DK" sz="1200" b="0" baseline="0" dirty="0"/>
        </a:p>
      </dgm:t>
    </dgm:pt>
    <dgm:pt modelId="{1B2DD87D-5040-46B6-BE0B-49C421F4DE69}" type="parTrans" cxnId="{DAA8F0F0-1D1B-4565-A19B-7BBF36323399}">
      <dgm:prSet/>
      <dgm:spPr/>
      <dgm:t>
        <a:bodyPr/>
        <a:lstStyle/>
        <a:p>
          <a:endParaRPr lang="da-DK" sz="1800"/>
        </a:p>
      </dgm:t>
    </dgm:pt>
    <dgm:pt modelId="{8276A377-8DFF-42D2-95FA-13BF7D31F52C}" type="sibTrans" cxnId="{DAA8F0F0-1D1B-4565-A19B-7BBF36323399}">
      <dgm:prSet/>
      <dgm:spPr/>
      <dgm:t>
        <a:bodyPr/>
        <a:lstStyle/>
        <a:p>
          <a:endParaRPr lang="da-DK" sz="1800"/>
        </a:p>
      </dgm:t>
    </dgm:pt>
    <dgm:pt modelId="{D0A3AC25-A87D-4AD6-B3FF-AFC2AEC4444B}">
      <dgm:prSet phldrT="[Tekst]" custT="1"/>
      <dgm:spPr/>
      <dgm:t>
        <a:bodyPr/>
        <a:lstStyle/>
        <a:p>
          <a:r>
            <a:rPr lang="da-DK" sz="1200" b="0" baseline="0" dirty="0"/>
            <a:t>Vi har mod og vilje til </a:t>
          </a:r>
          <a:r>
            <a:rPr lang="da-DK" sz="1200" b="1" baseline="0" dirty="0"/>
            <a:t>forandring</a:t>
          </a:r>
          <a:r>
            <a:rPr lang="da-DK" sz="1200" b="0" baseline="0" dirty="0"/>
            <a:t> og prioritering</a:t>
          </a:r>
        </a:p>
      </dgm:t>
    </dgm:pt>
    <dgm:pt modelId="{3F13C825-546A-49D5-8C7D-5038B0928EBC}" type="parTrans" cxnId="{2EFB2A04-06E4-4DFD-B3DA-818F520CA972}">
      <dgm:prSet/>
      <dgm:spPr/>
      <dgm:t>
        <a:bodyPr/>
        <a:lstStyle/>
        <a:p>
          <a:endParaRPr lang="da-DK" sz="1800"/>
        </a:p>
      </dgm:t>
    </dgm:pt>
    <dgm:pt modelId="{5FFB3280-ADA8-47B3-AA51-E35DBD06DB70}" type="sibTrans" cxnId="{2EFB2A04-06E4-4DFD-B3DA-818F520CA972}">
      <dgm:prSet/>
      <dgm:spPr/>
      <dgm:t>
        <a:bodyPr/>
        <a:lstStyle/>
        <a:p>
          <a:endParaRPr lang="da-DK" sz="1800"/>
        </a:p>
      </dgm:t>
    </dgm:pt>
    <dgm:pt modelId="{FF7D5501-4B24-44E7-8CF2-26ED9B7DC29A}">
      <dgm:prSet phldrT="[Tekst]" custT="1"/>
      <dgm:spPr/>
      <dgm:t>
        <a:bodyPr/>
        <a:lstStyle/>
        <a:p>
          <a:r>
            <a:rPr lang="da-DK" sz="1200" b="0" baseline="0"/>
            <a:t>Vi bidrager alle til sunde </a:t>
          </a:r>
          <a:r>
            <a:rPr lang="da-DK" sz="1200" b="1" baseline="0"/>
            <a:t>arbejdsfællesskaber</a:t>
          </a:r>
          <a:r>
            <a:rPr lang="da-DK" sz="1200" b="0" baseline="0"/>
            <a:t> med faglighed, arbejdsglæde og tillid</a:t>
          </a:r>
          <a:endParaRPr lang="da-DK" sz="1200" b="0" baseline="0" dirty="0"/>
        </a:p>
      </dgm:t>
    </dgm:pt>
    <dgm:pt modelId="{A5906AE8-BD02-474C-9459-24129E264D81}" type="parTrans" cxnId="{4E885F41-74A9-4396-9527-A83238A1722C}">
      <dgm:prSet/>
      <dgm:spPr/>
      <dgm:t>
        <a:bodyPr/>
        <a:lstStyle/>
        <a:p>
          <a:endParaRPr lang="da-DK" sz="1800"/>
        </a:p>
      </dgm:t>
    </dgm:pt>
    <dgm:pt modelId="{EDA28E76-757F-48D8-916C-2DE6B1972CCD}" type="sibTrans" cxnId="{4E885F41-74A9-4396-9527-A83238A1722C}">
      <dgm:prSet/>
      <dgm:spPr/>
      <dgm:t>
        <a:bodyPr/>
        <a:lstStyle/>
        <a:p>
          <a:endParaRPr lang="da-DK" sz="1800"/>
        </a:p>
      </dgm:t>
    </dgm:pt>
    <dgm:pt modelId="{3AF67208-053E-4AEB-80D7-40A99B4AAB77}" type="pres">
      <dgm:prSet presAssocID="{C04429EB-1611-48D1-B512-BC6011E48D48}" presName="Name0" presStyleCnt="0">
        <dgm:presLayoutVars>
          <dgm:dir/>
          <dgm:resizeHandles val="exact"/>
        </dgm:presLayoutVars>
      </dgm:prSet>
      <dgm:spPr/>
    </dgm:pt>
    <dgm:pt modelId="{AECA6847-BDF7-40C9-8BCA-F3A46344CA58}" type="pres">
      <dgm:prSet presAssocID="{16F2408C-1F32-43B4-9FB3-2F8D3B670079}" presName="Name5" presStyleLbl="vennNode1" presStyleIdx="0" presStyleCnt="5">
        <dgm:presLayoutVars>
          <dgm:bulletEnabled val="1"/>
        </dgm:presLayoutVars>
      </dgm:prSet>
      <dgm:spPr/>
    </dgm:pt>
    <dgm:pt modelId="{2349C39C-5C0C-4C6C-BEE6-4423BC64A187}" type="pres">
      <dgm:prSet presAssocID="{0FB3979F-D207-45DD-9AD8-1125EC01C15E}" presName="space" presStyleCnt="0"/>
      <dgm:spPr/>
    </dgm:pt>
    <dgm:pt modelId="{A6F84D1E-9EF2-4EE4-9C38-C6EDC6C9D8D8}" type="pres">
      <dgm:prSet presAssocID="{B4E4E292-F48F-4626-86FD-80DD28CE18EB}" presName="Name5" presStyleLbl="vennNode1" presStyleIdx="1" presStyleCnt="5">
        <dgm:presLayoutVars>
          <dgm:bulletEnabled val="1"/>
        </dgm:presLayoutVars>
      </dgm:prSet>
      <dgm:spPr/>
    </dgm:pt>
    <dgm:pt modelId="{C7653F3E-6668-45D1-AA70-CA8268299BC7}" type="pres">
      <dgm:prSet presAssocID="{53CEBF7B-1612-4AF9-9667-3AB5F8012339}" presName="space" presStyleCnt="0"/>
      <dgm:spPr/>
    </dgm:pt>
    <dgm:pt modelId="{7709E15E-7B95-473A-BC3F-572F31954C29}" type="pres">
      <dgm:prSet presAssocID="{A02737C4-DC6C-4405-8CA0-6B0BF0C9AF41}" presName="Name5" presStyleLbl="vennNode1" presStyleIdx="2" presStyleCnt="5">
        <dgm:presLayoutVars>
          <dgm:bulletEnabled val="1"/>
        </dgm:presLayoutVars>
      </dgm:prSet>
      <dgm:spPr/>
    </dgm:pt>
    <dgm:pt modelId="{6B9F02DE-2366-41FA-968F-16BDCEEF6A04}" type="pres">
      <dgm:prSet presAssocID="{8276A377-8DFF-42D2-95FA-13BF7D31F52C}" presName="space" presStyleCnt="0"/>
      <dgm:spPr/>
    </dgm:pt>
    <dgm:pt modelId="{BAAD381B-8AC5-40D2-BAAB-E0104107B8AF}" type="pres">
      <dgm:prSet presAssocID="{FF7D5501-4B24-44E7-8CF2-26ED9B7DC29A}" presName="Name5" presStyleLbl="vennNode1" presStyleIdx="3" presStyleCnt="5">
        <dgm:presLayoutVars>
          <dgm:bulletEnabled val="1"/>
        </dgm:presLayoutVars>
      </dgm:prSet>
      <dgm:spPr/>
    </dgm:pt>
    <dgm:pt modelId="{89DA94A9-3901-4440-8335-0B39D8BCF927}" type="pres">
      <dgm:prSet presAssocID="{EDA28E76-757F-48D8-916C-2DE6B1972CCD}" presName="space" presStyleCnt="0"/>
      <dgm:spPr/>
    </dgm:pt>
    <dgm:pt modelId="{5EA3EC36-7611-44FD-8AE8-9445E5188328}" type="pres">
      <dgm:prSet presAssocID="{D0A3AC25-A87D-4AD6-B3FF-AFC2AEC4444B}" presName="Name5" presStyleLbl="vennNode1" presStyleIdx="4" presStyleCnt="5">
        <dgm:presLayoutVars>
          <dgm:bulletEnabled val="1"/>
        </dgm:presLayoutVars>
      </dgm:prSet>
      <dgm:spPr/>
    </dgm:pt>
  </dgm:ptLst>
  <dgm:cxnLst>
    <dgm:cxn modelId="{2EFB2A04-06E4-4DFD-B3DA-818F520CA972}" srcId="{C04429EB-1611-48D1-B512-BC6011E48D48}" destId="{D0A3AC25-A87D-4AD6-B3FF-AFC2AEC4444B}" srcOrd="4" destOrd="0" parTransId="{3F13C825-546A-49D5-8C7D-5038B0928EBC}" sibTransId="{5FFB3280-ADA8-47B3-AA51-E35DBD06DB70}"/>
    <dgm:cxn modelId="{7AC1F02C-DF04-49AC-8C48-5F2653D4B5F5}" type="presOf" srcId="{D0A3AC25-A87D-4AD6-B3FF-AFC2AEC4444B}" destId="{5EA3EC36-7611-44FD-8AE8-9445E5188328}" srcOrd="0" destOrd="0" presId="urn:microsoft.com/office/officeart/2005/8/layout/venn3"/>
    <dgm:cxn modelId="{4E885F41-74A9-4396-9527-A83238A1722C}" srcId="{C04429EB-1611-48D1-B512-BC6011E48D48}" destId="{FF7D5501-4B24-44E7-8CF2-26ED9B7DC29A}" srcOrd="3" destOrd="0" parTransId="{A5906AE8-BD02-474C-9459-24129E264D81}" sibTransId="{EDA28E76-757F-48D8-916C-2DE6B1972CCD}"/>
    <dgm:cxn modelId="{9F4F6963-36C6-481B-B964-154557C92221}" type="presOf" srcId="{16F2408C-1F32-43B4-9FB3-2F8D3B670079}" destId="{AECA6847-BDF7-40C9-8BCA-F3A46344CA58}" srcOrd="0" destOrd="0" presId="urn:microsoft.com/office/officeart/2005/8/layout/venn3"/>
    <dgm:cxn modelId="{54752947-7A0E-4792-AA39-11BA128CBD77}" type="presOf" srcId="{C04429EB-1611-48D1-B512-BC6011E48D48}" destId="{3AF67208-053E-4AEB-80D7-40A99B4AAB77}" srcOrd="0" destOrd="0" presId="urn:microsoft.com/office/officeart/2005/8/layout/venn3"/>
    <dgm:cxn modelId="{B454446F-E895-4C70-90F7-D06416FE3CD6}" srcId="{C04429EB-1611-48D1-B512-BC6011E48D48}" destId="{16F2408C-1F32-43B4-9FB3-2F8D3B670079}" srcOrd="0" destOrd="0" parTransId="{1670EFC8-1CF4-4103-9324-455F5D9F1288}" sibTransId="{0FB3979F-D207-45DD-9AD8-1125EC01C15E}"/>
    <dgm:cxn modelId="{5F61D954-9DED-4211-90F6-C0F1BBC5309A}" srcId="{C04429EB-1611-48D1-B512-BC6011E48D48}" destId="{B4E4E292-F48F-4626-86FD-80DD28CE18EB}" srcOrd="1" destOrd="0" parTransId="{BF888C50-6AC7-45A5-90DB-BD4D6A6510DB}" sibTransId="{53CEBF7B-1612-4AF9-9667-3AB5F8012339}"/>
    <dgm:cxn modelId="{7708FEAF-2042-45E3-8C9F-27D5F112847C}" type="presOf" srcId="{A02737C4-DC6C-4405-8CA0-6B0BF0C9AF41}" destId="{7709E15E-7B95-473A-BC3F-572F31954C29}" srcOrd="0" destOrd="0" presId="urn:microsoft.com/office/officeart/2005/8/layout/venn3"/>
    <dgm:cxn modelId="{816947C6-2CB0-4548-A328-CB91AEAF1DA0}" type="presOf" srcId="{B4E4E292-F48F-4626-86FD-80DD28CE18EB}" destId="{A6F84D1E-9EF2-4EE4-9C38-C6EDC6C9D8D8}" srcOrd="0" destOrd="0" presId="urn:microsoft.com/office/officeart/2005/8/layout/venn3"/>
    <dgm:cxn modelId="{88951CD6-2031-488B-B8B2-F50553BD04BE}" type="presOf" srcId="{FF7D5501-4B24-44E7-8CF2-26ED9B7DC29A}" destId="{BAAD381B-8AC5-40D2-BAAB-E0104107B8AF}" srcOrd="0" destOrd="0" presId="urn:microsoft.com/office/officeart/2005/8/layout/venn3"/>
    <dgm:cxn modelId="{DAA8F0F0-1D1B-4565-A19B-7BBF36323399}" srcId="{C04429EB-1611-48D1-B512-BC6011E48D48}" destId="{A02737C4-DC6C-4405-8CA0-6B0BF0C9AF41}" srcOrd="2" destOrd="0" parTransId="{1B2DD87D-5040-46B6-BE0B-49C421F4DE69}" sibTransId="{8276A377-8DFF-42D2-95FA-13BF7D31F52C}"/>
    <dgm:cxn modelId="{E8D8264D-7367-4FE0-A676-4C6533C336A2}" type="presParOf" srcId="{3AF67208-053E-4AEB-80D7-40A99B4AAB77}" destId="{AECA6847-BDF7-40C9-8BCA-F3A46344CA58}" srcOrd="0" destOrd="0" presId="urn:microsoft.com/office/officeart/2005/8/layout/venn3"/>
    <dgm:cxn modelId="{35969B6F-B3E0-491B-833E-72014CBC26A6}" type="presParOf" srcId="{3AF67208-053E-4AEB-80D7-40A99B4AAB77}" destId="{2349C39C-5C0C-4C6C-BEE6-4423BC64A187}" srcOrd="1" destOrd="0" presId="urn:microsoft.com/office/officeart/2005/8/layout/venn3"/>
    <dgm:cxn modelId="{70B4CBC0-12F2-4218-9F13-E72B3EB65219}" type="presParOf" srcId="{3AF67208-053E-4AEB-80D7-40A99B4AAB77}" destId="{A6F84D1E-9EF2-4EE4-9C38-C6EDC6C9D8D8}" srcOrd="2" destOrd="0" presId="urn:microsoft.com/office/officeart/2005/8/layout/venn3"/>
    <dgm:cxn modelId="{A5CDBFE8-1FF1-4784-B4B7-6800D858CA52}" type="presParOf" srcId="{3AF67208-053E-4AEB-80D7-40A99B4AAB77}" destId="{C7653F3E-6668-45D1-AA70-CA8268299BC7}" srcOrd="3" destOrd="0" presId="urn:microsoft.com/office/officeart/2005/8/layout/venn3"/>
    <dgm:cxn modelId="{BC5602D7-F61C-407E-BF65-BBD15E16BF91}" type="presParOf" srcId="{3AF67208-053E-4AEB-80D7-40A99B4AAB77}" destId="{7709E15E-7B95-473A-BC3F-572F31954C29}" srcOrd="4" destOrd="0" presId="urn:microsoft.com/office/officeart/2005/8/layout/venn3"/>
    <dgm:cxn modelId="{2A377244-040D-406A-BE91-C60C16834CBD}" type="presParOf" srcId="{3AF67208-053E-4AEB-80D7-40A99B4AAB77}" destId="{6B9F02DE-2366-41FA-968F-16BDCEEF6A04}" srcOrd="5" destOrd="0" presId="urn:microsoft.com/office/officeart/2005/8/layout/venn3"/>
    <dgm:cxn modelId="{6EF6781C-4374-4190-BD78-7009143554FA}" type="presParOf" srcId="{3AF67208-053E-4AEB-80D7-40A99B4AAB77}" destId="{BAAD381B-8AC5-40D2-BAAB-E0104107B8AF}" srcOrd="6" destOrd="0" presId="urn:microsoft.com/office/officeart/2005/8/layout/venn3"/>
    <dgm:cxn modelId="{D785721B-19DB-4974-AAA3-8D1EFD365EB3}" type="presParOf" srcId="{3AF67208-053E-4AEB-80D7-40A99B4AAB77}" destId="{89DA94A9-3901-4440-8335-0B39D8BCF927}" srcOrd="7" destOrd="0" presId="urn:microsoft.com/office/officeart/2005/8/layout/venn3"/>
    <dgm:cxn modelId="{D47FDDDF-511B-4AEB-BC07-B396D89F2856}" type="presParOf" srcId="{3AF67208-053E-4AEB-80D7-40A99B4AAB77}" destId="{5EA3EC36-7611-44FD-8AE8-9445E518832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072AE84-3A20-4832-A67C-7E7804BB122E}"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da-DK"/>
        </a:p>
      </dgm:t>
    </dgm:pt>
    <dgm:pt modelId="{4D59342E-3589-470D-B0BA-D8249B553A5E}">
      <dgm:prSet phldrT="[Tekst]" custT="1">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sz="1600" b="0" dirty="0">
              <a:solidFill>
                <a:schemeClr val="tx1"/>
              </a:solidFill>
            </a:rPr>
            <a:t>Tilfredse patienter og pårørende</a:t>
          </a:r>
        </a:p>
      </dgm:t>
    </dgm:pt>
    <dgm:pt modelId="{632306A4-A783-4660-ABAF-3507CA6ED74F}" type="parTrans" cxnId="{3C1AF43E-5A02-4D28-AAAE-3E2104C02016}">
      <dgm:prSet/>
      <dgm:spPr/>
      <dgm:t>
        <a:bodyPr/>
        <a:lstStyle/>
        <a:p>
          <a:endParaRPr lang="da-DK"/>
        </a:p>
      </dgm:t>
    </dgm:pt>
    <dgm:pt modelId="{D282129F-94DF-4410-BE28-E7F6CF0CDE9C}" type="sibTrans" cxnId="{3C1AF43E-5A02-4D28-AAAE-3E2104C02016}">
      <dgm:prSet/>
      <dgm:spPr/>
      <dgm:t>
        <a:bodyPr/>
        <a:lstStyle/>
        <a:p>
          <a:endParaRPr lang="da-DK"/>
        </a:p>
      </dgm:t>
    </dgm:pt>
    <dgm:pt modelId="{D117ECB3-D34B-40B5-9953-18C42E7471CC}">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Fremtidens ambulatorium</a:t>
          </a:r>
        </a:p>
      </dgm:t>
    </dgm:pt>
    <dgm:pt modelId="{6015E1FB-BE9C-4D9F-80F1-2BE84CD30FFA}" type="parTrans" cxnId="{497BF026-A8A5-45FF-86B1-B0FF96226157}">
      <dgm:prSet/>
      <dgm:spPr/>
      <dgm:t>
        <a:bodyPr/>
        <a:lstStyle/>
        <a:p>
          <a:endParaRPr lang="da-DK"/>
        </a:p>
      </dgm:t>
    </dgm:pt>
    <dgm:pt modelId="{C83E35C5-C18A-4936-B732-3100DA6536DA}" type="sibTrans" cxnId="{497BF026-A8A5-45FF-86B1-B0FF96226157}">
      <dgm:prSet/>
      <dgm:spPr/>
      <dgm:t>
        <a:bodyPr/>
        <a:lstStyle/>
        <a:p>
          <a:endParaRPr lang="da-DK"/>
        </a:p>
      </dgm:t>
    </dgm:pt>
    <dgm:pt modelId="{9CA786CC-818C-4E4F-821A-EDB0128A795E}">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Implementering af hospitalsplans-ændringer</a:t>
          </a:r>
        </a:p>
      </dgm:t>
    </dgm:pt>
    <dgm:pt modelId="{D3A1AA1D-A4E4-42E8-827E-9B7B2F20B105}" type="parTrans" cxnId="{E5B36EC2-AB94-4BE9-8096-9586740A08A6}">
      <dgm:prSet/>
      <dgm:spPr/>
      <dgm:t>
        <a:bodyPr/>
        <a:lstStyle/>
        <a:p>
          <a:endParaRPr lang="da-DK"/>
        </a:p>
      </dgm:t>
    </dgm:pt>
    <dgm:pt modelId="{40AA2767-A371-4649-8B66-2761E9D59829}" type="sibTrans" cxnId="{E5B36EC2-AB94-4BE9-8096-9586740A08A6}">
      <dgm:prSet/>
      <dgm:spPr/>
      <dgm:t>
        <a:bodyPr/>
        <a:lstStyle/>
        <a:p>
          <a:endParaRPr lang="da-DK"/>
        </a:p>
      </dgm:t>
    </dgm:pt>
    <dgm:pt modelId="{C8145752-89BF-491C-816E-7167963E1A5C}">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a:solidFill>
                <a:schemeClr val="tx1">
                  <a:lumMod val="20000"/>
                  <a:lumOff val="80000"/>
                </a:schemeClr>
              </a:solidFill>
            </a:rPr>
            <a:t>Personale i trivsel</a:t>
          </a:r>
          <a:endParaRPr lang="da-DK" b="0" dirty="0">
            <a:solidFill>
              <a:schemeClr val="tx1">
                <a:lumMod val="20000"/>
                <a:lumOff val="80000"/>
              </a:schemeClr>
            </a:solidFill>
          </a:endParaRPr>
        </a:p>
      </dgm:t>
    </dgm:pt>
    <dgm:pt modelId="{4D5E46CC-32B6-4C90-9234-9C802F4DC264}" type="parTrans" cxnId="{B2005FFC-B8B3-4405-8843-CCFAAAAFB6D6}">
      <dgm:prSet/>
      <dgm:spPr/>
      <dgm:t>
        <a:bodyPr/>
        <a:lstStyle/>
        <a:p>
          <a:endParaRPr lang="da-DK"/>
        </a:p>
      </dgm:t>
    </dgm:pt>
    <dgm:pt modelId="{A52E7C46-0953-49EE-BE8D-2C9B9ECEF803}" type="sibTrans" cxnId="{B2005FFC-B8B3-4405-8843-CCFAAAAFB6D6}">
      <dgm:prSet/>
      <dgm:spPr/>
      <dgm:t>
        <a:bodyPr/>
        <a:lstStyle/>
        <a:p>
          <a:endParaRPr lang="da-DK"/>
        </a:p>
      </dgm:t>
    </dgm:pt>
    <dgm:pt modelId="{E1EFC2FE-61EB-4FD6-A8E3-7371A30EB1BC}">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Omstilling af lægerollen</a:t>
          </a:r>
        </a:p>
      </dgm:t>
    </dgm:pt>
    <dgm:pt modelId="{B48396F5-3AAA-4CBE-9F47-420C27CDD82B}" type="parTrans" cxnId="{5D148BF2-8AEC-430B-AA5B-201AF64FB7CC}">
      <dgm:prSet/>
      <dgm:spPr/>
      <dgm:t>
        <a:bodyPr/>
        <a:lstStyle/>
        <a:p>
          <a:endParaRPr lang="da-DK"/>
        </a:p>
      </dgm:t>
    </dgm:pt>
    <dgm:pt modelId="{D4337102-9A3E-42FC-9304-5681B5BAB35A}" type="sibTrans" cxnId="{5D148BF2-8AEC-430B-AA5B-201AF64FB7CC}">
      <dgm:prSet/>
      <dgm:spPr/>
      <dgm:t>
        <a:bodyPr/>
        <a:lstStyle/>
        <a:p>
          <a:endParaRPr lang="da-DK"/>
        </a:p>
      </dgm:t>
    </dgm:pt>
    <dgm:pt modelId="{0F246105-1BBF-4B28-8815-D108E38F639C}">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Bæredygtig økonomi</a:t>
          </a:r>
        </a:p>
      </dgm:t>
    </dgm:pt>
    <dgm:pt modelId="{8CB0033B-1D43-4F62-853C-91BFEC80F070}" type="parTrans" cxnId="{424B2A45-4884-43EE-B3C7-3FDE5612ED27}">
      <dgm:prSet/>
      <dgm:spPr/>
      <dgm:t>
        <a:bodyPr/>
        <a:lstStyle/>
        <a:p>
          <a:endParaRPr lang="da-DK"/>
        </a:p>
      </dgm:t>
    </dgm:pt>
    <dgm:pt modelId="{8CEC717F-DA33-477E-9C74-A994B0A80051}" type="sibTrans" cxnId="{424B2A45-4884-43EE-B3C7-3FDE5612ED27}">
      <dgm:prSet/>
      <dgm:spPr/>
      <dgm:t>
        <a:bodyPr/>
        <a:lstStyle/>
        <a:p>
          <a:endParaRPr lang="da-DK"/>
        </a:p>
      </dgm:t>
    </dgm:pt>
    <dgm:pt modelId="{BE3812D1-A5E2-4B2D-8290-AC24E54D0BDD}" type="pres">
      <dgm:prSet presAssocID="{8072AE84-3A20-4832-A67C-7E7804BB122E}" presName="diagram" presStyleCnt="0">
        <dgm:presLayoutVars>
          <dgm:dir/>
          <dgm:resizeHandles val="exact"/>
        </dgm:presLayoutVars>
      </dgm:prSet>
      <dgm:spPr/>
    </dgm:pt>
    <dgm:pt modelId="{08D2D85F-152A-4282-86E5-EB71CA0221D5}" type="pres">
      <dgm:prSet presAssocID="{4D59342E-3589-470D-B0BA-D8249B553A5E}" presName="node" presStyleLbl="node1" presStyleIdx="0" presStyleCnt="6">
        <dgm:presLayoutVars>
          <dgm:bulletEnabled val="1"/>
        </dgm:presLayoutVars>
      </dgm:prSet>
      <dgm:spPr/>
    </dgm:pt>
    <dgm:pt modelId="{BA177B96-0E48-4E1E-A4B3-8A88BFAE0083}" type="pres">
      <dgm:prSet presAssocID="{D282129F-94DF-4410-BE28-E7F6CF0CDE9C}" presName="sibTrans" presStyleCnt="0"/>
      <dgm:spPr/>
    </dgm:pt>
    <dgm:pt modelId="{2242F6D0-4CBC-427D-A2FE-8195A1A39E42}" type="pres">
      <dgm:prSet presAssocID="{D117ECB3-D34B-40B5-9953-18C42E7471CC}" presName="node" presStyleLbl="node1" presStyleIdx="1" presStyleCnt="6">
        <dgm:presLayoutVars>
          <dgm:bulletEnabled val="1"/>
        </dgm:presLayoutVars>
      </dgm:prSet>
      <dgm:spPr/>
    </dgm:pt>
    <dgm:pt modelId="{6956B780-51E1-41E7-88A9-29AFB5D4D206}" type="pres">
      <dgm:prSet presAssocID="{C83E35C5-C18A-4936-B732-3100DA6536DA}" presName="sibTrans" presStyleCnt="0"/>
      <dgm:spPr/>
    </dgm:pt>
    <dgm:pt modelId="{1908FB1A-E342-47C6-B191-D555169CCDD2}" type="pres">
      <dgm:prSet presAssocID="{9CA786CC-818C-4E4F-821A-EDB0128A795E}" presName="node" presStyleLbl="node1" presStyleIdx="2" presStyleCnt="6">
        <dgm:presLayoutVars>
          <dgm:bulletEnabled val="1"/>
        </dgm:presLayoutVars>
      </dgm:prSet>
      <dgm:spPr/>
    </dgm:pt>
    <dgm:pt modelId="{5367553A-C0EF-4B61-81E3-BAD5EF5A0427}" type="pres">
      <dgm:prSet presAssocID="{40AA2767-A371-4649-8B66-2761E9D59829}" presName="sibTrans" presStyleCnt="0"/>
      <dgm:spPr/>
    </dgm:pt>
    <dgm:pt modelId="{1890E016-A6FC-421F-9F02-012AFB8BAA2F}" type="pres">
      <dgm:prSet presAssocID="{C8145752-89BF-491C-816E-7167963E1A5C}" presName="node" presStyleLbl="node1" presStyleIdx="3" presStyleCnt="6">
        <dgm:presLayoutVars>
          <dgm:bulletEnabled val="1"/>
        </dgm:presLayoutVars>
      </dgm:prSet>
      <dgm:spPr/>
    </dgm:pt>
    <dgm:pt modelId="{B6CC56B0-2045-4E2B-85D3-451AF6FCAB28}" type="pres">
      <dgm:prSet presAssocID="{A52E7C46-0953-49EE-BE8D-2C9B9ECEF803}" presName="sibTrans" presStyleCnt="0"/>
      <dgm:spPr/>
    </dgm:pt>
    <dgm:pt modelId="{11D80C4F-77F4-4868-BA4D-D362DF463DF6}" type="pres">
      <dgm:prSet presAssocID="{E1EFC2FE-61EB-4FD6-A8E3-7371A30EB1BC}" presName="node" presStyleLbl="node1" presStyleIdx="4" presStyleCnt="6">
        <dgm:presLayoutVars>
          <dgm:bulletEnabled val="1"/>
        </dgm:presLayoutVars>
      </dgm:prSet>
      <dgm:spPr/>
    </dgm:pt>
    <dgm:pt modelId="{9A3015A1-9A0A-467B-B520-10C6A086EF36}" type="pres">
      <dgm:prSet presAssocID="{D4337102-9A3E-42FC-9304-5681B5BAB35A}" presName="sibTrans" presStyleCnt="0"/>
      <dgm:spPr/>
    </dgm:pt>
    <dgm:pt modelId="{59D1C9F5-D195-49B7-956E-8AB4D3427D78}" type="pres">
      <dgm:prSet presAssocID="{0F246105-1BBF-4B28-8815-D108E38F639C}" presName="node" presStyleLbl="node1" presStyleIdx="5" presStyleCnt="6">
        <dgm:presLayoutVars>
          <dgm:bulletEnabled val="1"/>
        </dgm:presLayoutVars>
      </dgm:prSet>
      <dgm:spPr/>
    </dgm:pt>
  </dgm:ptLst>
  <dgm:cxnLst>
    <dgm:cxn modelId="{C78BE118-A14D-4542-9A54-B662C006AC68}" type="presOf" srcId="{9CA786CC-818C-4E4F-821A-EDB0128A795E}" destId="{1908FB1A-E342-47C6-B191-D555169CCDD2}" srcOrd="0" destOrd="0" presId="urn:microsoft.com/office/officeart/2005/8/layout/default"/>
    <dgm:cxn modelId="{497BF026-A8A5-45FF-86B1-B0FF96226157}" srcId="{8072AE84-3A20-4832-A67C-7E7804BB122E}" destId="{D117ECB3-D34B-40B5-9953-18C42E7471CC}" srcOrd="1" destOrd="0" parTransId="{6015E1FB-BE9C-4D9F-80F1-2BE84CD30FFA}" sibTransId="{C83E35C5-C18A-4936-B732-3100DA6536DA}"/>
    <dgm:cxn modelId="{3C1AF43E-5A02-4D28-AAAE-3E2104C02016}" srcId="{8072AE84-3A20-4832-A67C-7E7804BB122E}" destId="{4D59342E-3589-470D-B0BA-D8249B553A5E}" srcOrd="0" destOrd="0" parTransId="{632306A4-A783-4660-ABAF-3507CA6ED74F}" sibTransId="{D282129F-94DF-4410-BE28-E7F6CF0CDE9C}"/>
    <dgm:cxn modelId="{B2E42160-49E2-455E-A5A0-76EBE77C60F3}" type="presOf" srcId="{D117ECB3-D34B-40B5-9953-18C42E7471CC}" destId="{2242F6D0-4CBC-427D-A2FE-8195A1A39E42}" srcOrd="0" destOrd="0" presId="urn:microsoft.com/office/officeart/2005/8/layout/default"/>
    <dgm:cxn modelId="{424B2A45-4884-43EE-B3C7-3FDE5612ED27}" srcId="{8072AE84-3A20-4832-A67C-7E7804BB122E}" destId="{0F246105-1BBF-4B28-8815-D108E38F639C}" srcOrd="5" destOrd="0" parTransId="{8CB0033B-1D43-4F62-853C-91BFEC80F070}" sibTransId="{8CEC717F-DA33-477E-9C74-A994B0A80051}"/>
    <dgm:cxn modelId="{179FCD71-4973-4F7F-850C-1528636B98C5}" type="presOf" srcId="{C8145752-89BF-491C-816E-7167963E1A5C}" destId="{1890E016-A6FC-421F-9F02-012AFB8BAA2F}" srcOrd="0" destOrd="0" presId="urn:microsoft.com/office/officeart/2005/8/layout/default"/>
    <dgm:cxn modelId="{D97D4B93-14AC-434B-AC3F-26A985CD2AF1}" type="presOf" srcId="{0F246105-1BBF-4B28-8815-D108E38F639C}" destId="{59D1C9F5-D195-49B7-956E-8AB4D3427D78}" srcOrd="0" destOrd="0" presId="urn:microsoft.com/office/officeart/2005/8/layout/default"/>
    <dgm:cxn modelId="{32EAD9A7-EFFD-464C-ACCF-F1F2EE325D1A}" type="presOf" srcId="{8072AE84-3A20-4832-A67C-7E7804BB122E}" destId="{BE3812D1-A5E2-4B2D-8290-AC24E54D0BDD}" srcOrd="0" destOrd="0" presId="urn:microsoft.com/office/officeart/2005/8/layout/default"/>
    <dgm:cxn modelId="{056AFEBB-F311-44D1-BB2F-BE5F5ECAD638}" type="presOf" srcId="{4D59342E-3589-470D-B0BA-D8249B553A5E}" destId="{08D2D85F-152A-4282-86E5-EB71CA0221D5}" srcOrd="0" destOrd="0" presId="urn:microsoft.com/office/officeart/2005/8/layout/default"/>
    <dgm:cxn modelId="{E5B36EC2-AB94-4BE9-8096-9586740A08A6}" srcId="{8072AE84-3A20-4832-A67C-7E7804BB122E}" destId="{9CA786CC-818C-4E4F-821A-EDB0128A795E}" srcOrd="2" destOrd="0" parTransId="{D3A1AA1D-A4E4-42E8-827E-9B7B2F20B105}" sibTransId="{40AA2767-A371-4649-8B66-2761E9D59829}"/>
    <dgm:cxn modelId="{589BBDCE-7AE4-4125-B068-FB6BC058781D}" type="presOf" srcId="{E1EFC2FE-61EB-4FD6-A8E3-7371A30EB1BC}" destId="{11D80C4F-77F4-4868-BA4D-D362DF463DF6}" srcOrd="0" destOrd="0" presId="urn:microsoft.com/office/officeart/2005/8/layout/default"/>
    <dgm:cxn modelId="{5D148BF2-8AEC-430B-AA5B-201AF64FB7CC}" srcId="{8072AE84-3A20-4832-A67C-7E7804BB122E}" destId="{E1EFC2FE-61EB-4FD6-A8E3-7371A30EB1BC}" srcOrd="4" destOrd="0" parTransId="{B48396F5-3AAA-4CBE-9F47-420C27CDD82B}" sibTransId="{D4337102-9A3E-42FC-9304-5681B5BAB35A}"/>
    <dgm:cxn modelId="{B2005FFC-B8B3-4405-8843-CCFAAAAFB6D6}" srcId="{8072AE84-3A20-4832-A67C-7E7804BB122E}" destId="{C8145752-89BF-491C-816E-7167963E1A5C}" srcOrd="3" destOrd="0" parTransId="{4D5E46CC-32B6-4C90-9234-9C802F4DC264}" sibTransId="{A52E7C46-0953-49EE-BE8D-2C9B9ECEF803}"/>
    <dgm:cxn modelId="{FCC46609-6DC7-4BAA-83B7-1A0A0BC5584F}" type="presParOf" srcId="{BE3812D1-A5E2-4B2D-8290-AC24E54D0BDD}" destId="{08D2D85F-152A-4282-86E5-EB71CA0221D5}" srcOrd="0" destOrd="0" presId="urn:microsoft.com/office/officeart/2005/8/layout/default"/>
    <dgm:cxn modelId="{CE5D3ECF-83B9-4C43-BC58-B706D41A7AE2}" type="presParOf" srcId="{BE3812D1-A5E2-4B2D-8290-AC24E54D0BDD}" destId="{BA177B96-0E48-4E1E-A4B3-8A88BFAE0083}" srcOrd="1" destOrd="0" presId="urn:microsoft.com/office/officeart/2005/8/layout/default"/>
    <dgm:cxn modelId="{678E7808-EEE4-4DEF-8209-61A9CE82DA56}" type="presParOf" srcId="{BE3812D1-A5E2-4B2D-8290-AC24E54D0BDD}" destId="{2242F6D0-4CBC-427D-A2FE-8195A1A39E42}" srcOrd="2" destOrd="0" presId="urn:microsoft.com/office/officeart/2005/8/layout/default"/>
    <dgm:cxn modelId="{777D4DCA-722C-4039-95C7-0763511129A2}" type="presParOf" srcId="{BE3812D1-A5E2-4B2D-8290-AC24E54D0BDD}" destId="{6956B780-51E1-41E7-88A9-29AFB5D4D206}" srcOrd="3" destOrd="0" presId="urn:microsoft.com/office/officeart/2005/8/layout/default"/>
    <dgm:cxn modelId="{B1884B39-ABAE-459C-9044-A8CE1BE3F4D1}" type="presParOf" srcId="{BE3812D1-A5E2-4B2D-8290-AC24E54D0BDD}" destId="{1908FB1A-E342-47C6-B191-D555169CCDD2}" srcOrd="4" destOrd="0" presId="urn:microsoft.com/office/officeart/2005/8/layout/default"/>
    <dgm:cxn modelId="{A56AFF42-3382-4F16-81FC-FEB17BCB0C1F}" type="presParOf" srcId="{BE3812D1-A5E2-4B2D-8290-AC24E54D0BDD}" destId="{5367553A-C0EF-4B61-81E3-BAD5EF5A0427}" srcOrd="5" destOrd="0" presId="urn:microsoft.com/office/officeart/2005/8/layout/default"/>
    <dgm:cxn modelId="{8E973C6C-E548-438D-BF98-2954DFB09D81}" type="presParOf" srcId="{BE3812D1-A5E2-4B2D-8290-AC24E54D0BDD}" destId="{1890E016-A6FC-421F-9F02-012AFB8BAA2F}" srcOrd="6" destOrd="0" presId="urn:microsoft.com/office/officeart/2005/8/layout/default"/>
    <dgm:cxn modelId="{7FB141FF-CDBA-428D-9E24-CD966302E2CF}" type="presParOf" srcId="{BE3812D1-A5E2-4B2D-8290-AC24E54D0BDD}" destId="{B6CC56B0-2045-4E2B-85D3-451AF6FCAB28}" srcOrd="7" destOrd="0" presId="urn:microsoft.com/office/officeart/2005/8/layout/default"/>
    <dgm:cxn modelId="{42932BA5-54DE-4759-90AC-8251E8359BC9}" type="presParOf" srcId="{BE3812D1-A5E2-4B2D-8290-AC24E54D0BDD}" destId="{11D80C4F-77F4-4868-BA4D-D362DF463DF6}" srcOrd="8" destOrd="0" presId="urn:microsoft.com/office/officeart/2005/8/layout/default"/>
    <dgm:cxn modelId="{E057C7B7-7178-4362-9EBA-23727A5D59DE}" type="presParOf" srcId="{BE3812D1-A5E2-4B2D-8290-AC24E54D0BDD}" destId="{9A3015A1-9A0A-467B-B520-10C6A086EF36}" srcOrd="9" destOrd="0" presId="urn:microsoft.com/office/officeart/2005/8/layout/default"/>
    <dgm:cxn modelId="{49DE940A-3255-4EB6-85ED-FF29A1975D5C}" type="presParOf" srcId="{BE3812D1-A5E2-4B2D-8290-AC24E54D0BDD}" destId="{59D1C9F5-D195-49B7-956E-8AB4D3427D78}" srcOrd="10"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072AE84-3A20-4832-A67C-7E7804BB122E}"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da-DK"/>
        </a:p>
      </dgm:t>
    </dgm:pt>
    <dgm:pt modelId="{4D59342E-3589-470D-B0BA-D8249B553A5E}">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Tilfredse patienter og pårørende</a:t>
          </a:r>
        </a:p>
      </dgm:t>
    </dgm:pt>
    <dgm:pt modelId="{632306A4-A783-4660-ABAF-3507CA6ED74F}" type="parTrans" cxnId="{3C1AF43E-5A02-4D28-AAAE-3E2104C02016}">
      <dgm:prSet/>
      <dgm:spPr/>
      <dgm:t>
        <a:bodyPr/>
        <a:lstStyle/>
        <a:p>
          <a:endParaRPr lang="da-DK"/>
        </a:p>
      </dgm:t>
    </dgm:pt>
    <dgm:pt modelId="{D282129F-94DF-4410-BE28-E7F6CF0CDE9C}" type="sibTrans" cxnId="{3C1AF43E-5A02-4D28-AAAE-3E2104C02016}">
      <dgm:prSet/>
      <dgm:spPr/>
      <dgm:t>
        <a:bodyPr/>
        <a:lstStyle/>
        <a:p>
          <a:endParaRPr lang="da-DK"/>
        </a:p>
      </dgm:t>
    </dgm:pt>
    <dgm:pt modelId="{D117ECB3-D34B-40B5-9953-18C42E7471CC}">
      <dgm:prSet phldrT="[Tekst]" custT="1">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sz="1600" b="0" dirty="0">
              <a:solidFill>
                <a:schemeClr val="tx1"/>
              </a:solidFill>
            </a:rPr>
            <a:t>Fremtidens ambulatorium</a:t>
          </a:r>
        </a:p>
      </dgm:t>
    </dgm:pt>
    <dgm:pt modelId="{6015E1FB-BE9C-4D9F-80F1-2BE84CD30FFA}" type="parTrans" cxnId="{497BF026-A8A5-45FF-86B1-B0FF96226157}">
      <dgm:prSet/>
      <dgm:spPr/>
      <dgm:t>
        <a:bodyPr/>
        <a:lstStyle/>
        <a:p>
          <a:endParaRPr lang="da-DK"/>
        </a:p>
      </dgm:t>
    </dgm:pt>
    <dgm:pt modelId="{C83E35C5-C18A-4936-B732-3100DA6536DA}" type="sibTrans" cxnId="{497BF026-A8A5-45FF-86B1-B0FF96226157}">
      <dgm:prSet/>
      <dgm:spPr/>
      <dgm:t>
        <a:bodyPr/>
        <a:lstStyle/>
        <a:p>
          <a:endParaRPr lang="da-DK"/>
        </a:p>
      </dgm:t>
    </dgm:pt>
    <dgm:pt modelId="{9CA786CC-818C-4E4F-821A-EDB0128A795E}">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Implementering af hospitalsplans-ændringer</a:t>
          </a:r>
        </a:p>
      </dgm:t>
    </dgm:pt>
    <dgm:pt modelId="{D3A1AA1D-A4E4-42E8-827E-9B7B2F20B105}" type="parTrans" cxnId="{E5B36EC2-AB94-4BE9-8096-9586740A08A6}">
      <dgm:prSet/>
      <dgm:spPr/>
      <dgm:t>
        <a:bodyPr/>
        <a:lstStyle/>
        <a:p>
          <a:endParaRPr lang="da-DK"/>
        </a:p>
      </dgm:t>
    </dgm:pt>
    <dgm:pt modelId="{40AA2767-A371-4649-8B66-2761E9D59829}" type="sibTrans" cxnId="{E5B36EC2-AB94-4BE9-8096-9586740A08A6}">
      <dgm:prSet/>
      <dgm:spPr/>
      <dgm:t>
        <a:bodyPr/>
        <a:lstStyle/>
        <a:p>
          <a:endParaRPr lang="da-DK"/>
        </a:p>
      </dgm:t>
    </dgm:pt>
    <dgm:pt modelId="{C8145752-89BF-491C-816E-7167963E1A5C}">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Personale i trivsel</a:t>
          </a:r>
        </a:p>
      </dgm:t>
    </dgm:pt>
    <dgm:pt modelId="{4D5E46CC-32B6-4C90-9234-9C802F4DC264}" type="parTrans" cxnId="{B2005FFC-B8B3-4405-8843-CCFAAAAFB6D6}">
      <dgm:prSet/>
      <dgm:spPr/>
      <dgm:t>
        <a:bodyPr/>
        <a:lstStyle/>
        <a:p>
          <a:endParaRPr lang="da-DK"/>
        </a:p>
      </dgm:t>
    </dgm:pt>
    <dgm:pt modelId="{A52E7C46-0953-49EE-BE8D-2C9B9ECEF803}" type="sibTrans" cxnId="{B2005FFC-B8B3-4405-8843-CCFAAAAFB6D6}">
      <dgm:prSet/>
      <dgm:spPr/>
      <dgm:t>
        <a:bodyPr/>
        <a:lstStyle/>
        <a:p>
          <a:endParaRPr lang="da-DK"/>
        </a:p>
      </dgm:t>
    </dgm:pt>
    <dgm:pt modelId="{E1EFC2FE-61EB-4FD6-A8E3-7371A30EB1BC}">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Omstilling af lægerollen</a:t>
          </a:r>
        </a:p>
      </dgm:t>
    </dgm:pt>
    <dgm:pt modelId="{B48396F5-3AAA-4CBE-9F47-420C27CDD82B}" type="parTrans" cxnId="{5D148BF2-8AEC-430B-AA5B-201AF64FB7CC}">
      <dgm:prSet/>
      <dgm:spPr/>
      <dgm:t>
        <a:bodyPr/>
        <a:lstStyle/>
        <a:p>
          <a:endParaRPr lang="da-DK"/>
        </a:p>
      </dgm:t>
    </dgm:pt>
    <dgm:pt modelId="{D4337102-9A3E-42FC-9304-5681B5BAB35A}" type="sibTrans" cxnId="{5D148BF2-8AEC-430B-AA5B-201AF64FB7CC}">
      <dgm:prSet/>
      <dgm:spPr/>
      <dgm:t>
        <a:bodyPr/>
        <a:lstStyle/>
        <a:p>
          <a:endParaRPr lang="da-DK"/>
        </a:p>
      </dgm:t>
    </dgm:pt>
    <dgm:pt modelId="{0F246105-1BBF-4B28-8815-D108E38F639C}">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Bæredygtig økonomi</a:t>
          </a:r>
        </a:p>
      </dgm:t>
    </dgm:pt>
    <dgm:pt modelId="{8CB0033B-1D43-4F62-853C-91BFEC80F070}" type="parTrans" cxnId="{424B2A45-4884-43EE-B3C7-3FDE5612ED27}">
      <dgm:prSet/>
      <dgm:spPr/>
      <dgm:t>
        <a:bodyPr/>
        <a:lstStyle/>
        <a:p>
          <a:endParaRPr lang="da-DK"/>
        </a:p>
      </dgm:t>
    </dgm:pt>
    <dgm:pt modelId="{8CEC717F-DA33-477E-9C74-A994B0A80051}" type="sibTrans" cxnId="{424B2A45-4884-43EE-B3C7-3FDE5612ED27}">
      <dgm:prSet/>
      <dgm:spPr/>
      <dgm:t>
        <a:bodyPr/>
        <a:lstStyle/>
        <a:p>
          <a:endParaRPr lang="da-DK"/>
        </a:p>
      </dgm:t>
    </dgm:pt>
    <dgm:pt modelId="{BE3812D1-A5E2-4B2D-8290-AC24E54D0BDD}" type="pres">
      <dgm:prSet presAssocID="{8072AE84-3A20-4832-A67C-7E7804BB122E}" presName="diagram" presStyleCnt="0">
        <dgm:presLayoutVars>
          <dgm:dir/>
          <dgm:resizeHandles val="exact"/>
        </dgm:presLayoutVars>
      </dgm:prSet>
      <dgm:spPr/>
    </dgm:pt>
    <dgm:pt modelId="{08D2D85F-152A-4282-86E5-EB71CA0221D5}" type="pres">
      <dgm:prSet presAssocID="{4D59342E-3589-470D-B0BA-D8249B553A5E}" presName="node" presStyleLbl="node1" presStyleIdx="0" presStyleCnt="6">
        <dgm:presLayoutVars>
          <dgm:bulletEnabled val="1"/>
        </dgm:presLayoutVars>
      </dgm:prSet>
      <dgm:spPr/>
    </dgm:pt>
    <dgm:pt modelId="{BA177B96-0E48-4E1E-A4B3-8A88BFAE0083}" type="pres">
      <dgm:prSet presAssocID="{D282129F-94DF-4410-BE28-E7F6CF0CDE9C}" presName="sibTrans" presStyleCnt="0"/>
      <dgm:spPr/>
    </dgm:pt>
    <dgm:pt modelId="{2242F6D0-4CBC-427D-A2FE-8195A1A39E42}" type="pres">
      <dgm:prSet presAssocID="{D117ECB3-D34B-40B5-9953-18C42E7471CC}" presName="node" presStyleLbl="node1" presStyleIdx="1" presStyleCnt="6">
        <dgm:presLayoutVars>
          <dgm:bulletEnabled val="1"/>
        </dgm:presLayoutVars>
      </dgm:prSet>
      <dgm:spPr/>
    </dgm:pt>
    <dgm:pt modelId="{6956B780-51E1-41E7-88A9-29AFB5D4D206}" type="pres">
      <dgm:prSet presAssocID="{C83E35C5-C18A-4936-B732-3100DA6536DA}" presName="sibTrans" presStyleCnt="0"/>
      <dgm:spPr/>
    </dgm:pt>
    <dgm:pt modelId="{1908FB1A-E342-47C6-B191-D555169CCDD2}" type="pres">
      <dgm:prSet presAssocID="{9CA786CC-818C-4E4F-821A-EDB0128A795E}" presName="node" presStyleLbl="node1" presStyleIdx="2" presStyleCnt="6">
        <dgm:presLayoutVars>
          <dgm:bulletEnabled val="1"/>
        </dgm:presLayoutVars>
      </dgm:prSet>
      <dgm:spPr/>
    </dgm:pt>
    <dgm:pt modelId="{5367553A-C0EF-4B61-81E3-BAD5EF5A0427}" type="pres">
      <dgm:prSet presAssocID="{40AA2767-A371-4649-8B66-2761E9D59829}" presName="sibTrans" presStyleCnt="0"/>
      <dgm:spPr/>
    </dgm:pt>
    <dgm:pt modelId="{1890E016-A6FC-421F-9F02-012AFB8BAA2F}" type="pres">
      <dgm:prSet presAssocID="{C8145752-89BF-491C-816E-7167963E1A5C}" presName="node" presStyleLbl="node1" presStyleIdx="3" presStyleCnt="6">
        <dgm:presLayoutVars>
          <dgm:bulletEnabled val="1"/>
        </dgm:presLayoutVars>
      </dgm:prSet>
      <dgm:spPr/>
    </dgm:pt>
    <dgm:pt modelId="{B6CC56B0-2045-4E2B-85D3-451AF6FCAB28}" type="pres">
      <dgm:prSet presAssocID="{A52E7C46-0953-49EE-BE8D-2C9B9ECEF803}" presName="sibTrans" presStyleCnt="0"/>
      <dgm:spPr/>
    </dgm:pt>
    <dgm:pt modelId="{11D80C4F-77F4-4868-BA4D-D362DF463DF6}" type="pres">
      <dgm:prSet presAssocID="{E1EFC2FE-61EB-4FD6-A8E3-7371A30EB1BC}" presName="node" presStyleLbl="node1" presStyleIdx="4" presStyleCnt="6">
        <dgm:presLayoutVars>
          <dgm:bulletEnabled val="1"/>
        </dgm:presLayoutVars>
      </dgm:prSet>
      <dgm:spPr/>
    </dgm:pt>
    <dgm:pt modelId="{9A3015A1-9A0A-467B-B520-10C6A086EF36}" type="pres">
      <dgm:prSet presAssocID="{D4337102-9A3E-42FC-9304-5681B5BAB35A}" presName="sibTrans" presStyleCnt="0"/>
      <dgm:spPr/>
    </dgm:pt>
    <dgm:pt modelId="{59D1C9F5-D195-49B7-956E-8AB4D3427D78}" type="pres">
      <dgm:prSet presAssocID="{0F246105-1BBF-4B28-8815-D108E38F639C}" presName="node" presStyleLbl="node1" presStyleIdx="5" presStyleCnt="6">
        <dgm:presLayoutVars>
          <dgm:bulletEnabled val="1"/>
        </dgm:presLayoutVars>
      </dgm:prSet>
      <dgm:spPr/>
    </dgm:pt>
  </dgm:ptLst>
  <dgm:cxnLst>
    <dgm:cxn modelId="{C78BE118-A14D-4542-9A54-B662C006AC68}" type="presOf" srcId="{9CA786CC-818C-4E4F-821A-EDB0128A795E}" destId="{1908FB1A-E342-47C6-B191-D555169CCDD2}" srcOrd="0" destOrd="0" presId="urn:microsoft.com/office/officeart/2005/8/layout/default"/>
    <dgm:cxn modelId="{497BF026-A8A5-45FF-86B1-B0FF96226157}" srcId="{8072AE84-3A20-4832-A67C-7E7804BB122E}" destId="{D117ECB3-D34B-40B5-9953-18C42E7471CC}" srcOrd="1" destOrd="0" parTransId="{6015E1FB-BE9C-4D9F-80F1-2BE84CD30FFA}" sibTransId="{C83E35C5-C18A-4936-B732-3100DA6536DA}"/>
    <dgm:cxn modelId="{3C1AF43E-5A02-4D28-AAAE-3E2104C02016}" srcId="{8072AE84-3A20-4832-A67C-7E7804BB122E}" destId="{4D59342E-3589-470D-B0BA-D8249B553A5E}" srcOrd="0" destOrd="0" parTransId="{632306A4-A783-4660-ABAF-3507CA6ED74F}" sibTransId="{D282129F-94DF-4410-BE28-E7F6CF0CDE9C}"/>
    <dgm:cxn modelId="{B2E42160-49E2-455E-A5A0-76EBE77C60F3}" type="presOf" srcId="{D117ECB3-D34B-40B5-9953-18C42E7471CC}" destId="{2242F6D0-4CBC-427D-A2FE-8195A1A39E42}" srcOrd="0" destOrd="0" presId="urn:microsoft.com/office/officeart/2005/8/layout/default"/>
    <dgm:cxn modelId="{424B2A45-4884-43EE-B3C7-3FDE5612ED27}" srcId="{8072AE84-3A20-4832-A67C-7E7804BB122E}" destId="{0F246105-1BBF-4B28-8815-D108E38F639C}" srcOrd="5" destOrd="0" parTransId="{8CB0033B-1D43-4F62-853C-91BFEC80F070}" sibTransId="{8CEC717F-DA33-477E-9C74-A994B0A80051}"/>
    <dgm:cxn modelId="{179FCD71-4973-4F7F-850C-1528636B98C5}" type="presOf" srcId="{C8145752-89BF-491C-816E-7167963E1A5C}" destId="{1890E016-A6FC-421F-9F02-012AFB8BAA2F}" srcOrd="0" destOrd="0" presId="urn:microsoft.com/office/officeart/2005/8/layout/default"/>
    <dgm:cxn modelId="{D97D4B93-14AC-434B-AC3F-26A985CD2AF1}" type="presOf" srcId="{0F246105-1BBF-4B28-8815-D108E38F639C}" destId="{59D1C9F5-D195-49B7-956E-8AB4D3427D78}" srcOrd="0" destOrd="0" presId="urn:microsoft.com/office/officeart/2005/8/layout/default"/>
    <dgm:cxn modelId="{32EAD9A7-EFFD-464C-ACCF-F1F2EE325D1A}" type="presOf" srcId="{8072AE84-3A20-4832-A67C-7E7804BB122E}" destId="{BE3812D1-A5E2-4B2D-8290-AC24E54D0BDD}" srcOrd="0" destOrd="0" presId="urn:microsoft.com/office/officeart/2005/8/layout/default"/>
    <dgm:cxn modelId="{056AFEBB-F311-44D1-BB2F-BE5F5ECAD638}" type="presOf" srcId="{4D59342E-3589-470D-B0BA-D8249B553A5E}" destId="{08D2D85F-152A-4282-86E5-EB71CA0221D5}" srcOrd="0" destOrd="0" presId="urn:microsoft.com/office/officeart/2005/8/layout/default"/>
    <dgm:cxn modelId="{E5B36EC2-AB94-4BE9-8096-9586740A08A6}" srcId="{8072AE84-3A20-4832-A67C-7E7804BB122E}" destId="{9CA786CC-818C-4E4F-821A-EDB0128A795E}" srcOrd="2" destOrd="0" parTransId="{D3A1AA1D-A4E4-42E8-827E-9B7B2F20B105}" sibTransId="{40AA2767-A371-4649-8B66-2761E9D59829}"/>
    <dgm:cxn modelId="{589BBDCE-7AE4-4125-B068-FB6BC058781D}" type="presOf" srcId="{E1EFC2FE-61EB-4FD6-A8E3-7371A30EB1BC}" destId="{11D80C4F-77F4-4868-BA4D-D362DF463DF6}" srcOrd="0" destOrd="0" presId="urn:microsoft.com/office/officeart/2005/8/layout/default"/>
    <dgm:cxn modelId="{5D148BF2-8AEC-430B-AA5B-201AF64FB7CC}" srcId="{8072AE84-3A20-4832-A67C-7E7804BB122E}" destId="{E1EFC2FE-61EB-4FD6-A8E3-7371A30EB1BC}" srcOrd="4" destOrd="0" parTransId="{B48396F5-3AAA-4CBE-9F47-420C27CDD82B}" sibTransId="{D4337102-9A3E-42FC-9304-5681B5BAB35A}"/>
    <dgm:cxn modelId="{B2005FFC-B8B3-4405-8843-CCFAAAAFB6D6}" srcId="{8072AE84-3A20-4832-A67C-7E7804BB122E}" destId="{C8145752-89BF-491C-816E-7167963E1A5C}" srcOrd="3" destOrd="0" parTransId="{4D5E46CC-32B6-4C90-9234-9C802F4DC264}" sibTransId="{A52E7C46-0953-49EE-BE8D-2C9B9ECEF803}"/>
    <dgm:cxn modelId="{FCC46609-6DC7-4BAA-83B7-1A0A0BC5584F}" type="presParOf" srcId="{BE3812D1-A5E2-4B2D-8290-AC24E54D0BDD}" destId="{08D2D85F-152A-4282-86E5-EB71CA0221D5}" srcOrd="0" destOrd="0" presId="urn:microsoft.com/office/officeart/2005/8/layout/default"/>
    <dgm:cxn modelId="{CE5D3ECF-83B9-4C43-BC58-B706D41A7AE2}" type="presParOf" srcId="{BE3812D1-A5E2-4B2D-8290-AC24E54D0BDD}" destId="{BA177B96-0E48-4E1E-A4B3-8A88BFAE0083}" srcOrd="1" destOrd="0" presId="urn:microsoft.com/office/officeart/2005/8/layout/default"/>
    <dgm:cxn modelId="{678E7808-EEE4-4DEF-8209-61A9CE82DA56}" type="presParOf" srcId="{BE3812D1-A5E2-4B2D-8290-AC24E54D0BDD}" destId="{2242F6D0-4CBC-427D-A2FE-8195A1A39E42}" srcOrd="2" destOrd="0" presId="urn:microsoft.com/office/officeart/2005/8/layout/default"/>
    <dgm:cxn modelId="{777D4DCA-722C-4039-95C7-0763511129A2}" type="presParOf" srcId="{BE3812D1-A5E2-4B2D-8290-AC24E54D0BDD}" destId="{6956B780-51E1-41E7-88A9-29AFB5D4D206}" srcOrd="3" destOrd="0" presId="urn:microsoft.com/office/officeart/2005/8/layout/default"/>
    <dgm:cxn modelId="{B1884B39-ABAE-459C-9044-A8CE1BE3F4D1}" type="presParOf" srcId="{BE3812D1-A5E2-4B2D-8290-AC24E54D0BDD}" destId="{1908FB1A-E342-47C6-B191-D555169CCDD2}" srcOrd="4" destOrd="0" presId="urn:microsoft.com/office/officeart/2005/8/layout/default"/>
    <dgm:cxn modelId="{A56AFF42-3382-4F16-81FC-FEB17BCB0C1F}" type="presParOf" srcId="{BE3812D1-A5E2-4B2D-8290-AC24E54D0BDD}" destId="{5367553A-C0EF-4B61-81E3-BAD5EF5A0427}" srcOrd="5" destOrd="0" presId="urn:microsoft.com/office/officeart/2005/8/layout/default"/>
    <dgm:cxn modelId="{8E973C6C-E548-438D-BF98-2954DFB09D81}" type="presParOf" srcId="{BE3812D1-A5E2-4B2D-8290-AC24E54D0BDD}" destId="{1890E016-A6FC-421F-9F02-012AFB8BAA2F}" srcOrd="6" destOrd="0" presId="urn:microsoft.com/office/officeart/2005/8/layout/default"/>
    <dgm:cxn modelId="{7FB141FF-CDBA-428D-9E24-CD966302E2CF}" type="presParOf" srcId="{BE3812D1-A5E2-4B2D-8290-AC24E54D0BDD}" destId="{B6CC56B0-2045-4E2B-85D3-451AF6FCAB28}" srcOrd="7" destOrd="0" presId="urn:microsoft.com/office/officeart/2005/8/layout/default"/>
    <dgm:cxn modelId="{42932BA5-54DE-4759-90AC-8251E8359BC9}" type="presParOf" srcId="{BE3812D1-A5E2-4B2D-8290-AC24E54D0BDD}" destId="{11D80C4F-77F4-4868-BA4D-D362DF463DF6}" srcOrd="8" destOrd="0" presId="urn:microsoft.com/office/officeart/2005/8/layout/default"/>
    <dgm:cxn modelId="{E057C7B7-7178-4362-9EBA-23727A5D59DE}" type="presParOf" srcId="{BE3812D1-A5E2-4B2D-8290-AC24E54D0BDD}" destId="{9A3015A1-9A0A-467B-B520-10C6A086EF36}" srcOrd="9" destOrd="0" presId="urn:microsoft.com/office/officeart/2005/8/layout/default"/>
    <dgm:cxn modelId="{49DE940A-3255-4EB6-85ED-FF29A1975D5C}" type="presParOf" srcId="{BE3812D1-A5E2-4B2D-8290-AC24E54D0BDD}" destId="{59D1C9F5-D195-49B7-956E-8AB4D3427D78}" srcOrd="10"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072AE84-3A20-4832-A67C-7E7804BB122E}"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da-DK"/>
        </a:p>
      </dgm:t>
    </dgm:pt>
    <dgm:pt modelId="{4D59342E-3589-470D-B0BA-D8249B553A5E}">
      <dgm:prSet phldrT="[Tekst]" custT="1">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sz="1600" b="0" dirty="0">
              <a:solidFill>
                <a:schemeClr val="tx1">
                  <a:lumMod val="20000"/>
                  <a:lumOff val="80000"/>
                </a:schemeClr>
              </a:solidFill>
            </a:rPr>
            <a:t>Tilfredse patienter og pårørende</a:t>
          </a:r>
        </a:p>
      </dgm:t>
    </dgm:pt>
    <dgm:pt modelId="{632306A4-A783-4660-ABAF-3507CA6ED74F}" type="parTrans" cxnId="{3C1AF43E-5A02-4D28-AAAE-3E2104C02016}">
      <dgm:prSet/>
      <dgm:spPr/>
      <dgm:t>
        <a:bodyPr/>
        <a:lstStyle/>
        <a:p>
          <a:endParaRPr lang="da-DK"/>
        </a:p>
      </dgm:t>
    </dgm:pt>
    <dgm:pt modelId="{D282129F-94DF-4410-BE28-E7F6CF0CDE9C}" type="sibTrans" cxnId="{3C1AF43E-5A02-4D28-AAAE-3E2104C02016}">
      <dgm:prSet/>
      <dgm:spPr/>
      <dgm:t>
        <a:bodyPr/>
        <a:lstStyle/>
        <a:p>
          <a:endParaRPr lang="da-DK"/>
        </a:p>
      </dgm:t>
    </dgm:pt>
    <dgm:pt modelId="{D117ECB3-D34B-40B5-9953-18C42E7471CC}">
      <dgm:prSet phldrT="[Tekst]" custT="1">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sz="1600" b="0" dirty="0">
              <a:solidFill>
                <a:schemeClr val="tx1">
                  <a:lumMod val="20000"/>
                  <a:lumOff val="80000"/>
                </a:schemeClr>
              </a:solidFill>
            </a:rPr>
            <a:t>Fremtidens ambulatorium</a:t>
          </a:r>
        </a:p>
      </dgm:t>
    </dgm:pt>
    <dgm:pt modelId="{6015E1FB-BE9C-4D9F-80F1-2BE84CD30FFA}" type="parTrans" cxnId="{497BF026-A8A5-45FF-86B1-B0FF96226157}">
      <dgm:prSet/>
      <dgm:spPr/>
      <dgm:t>
        <a:bodyPr/>
        <a:lstStyle/>
        <a:p>
          <a:endParaRPr lang="da-DK"/>
        </a:p>
      </dgm:t>
    </dgm:pt>
    <dgm:pt modelId="{C83E35C5-C18A-4936-B732-3100DA6536DA}" type="sibTrans" cxnId="{497BF026-A8A5-45FF-86B1-B0FF96226157}">
      <dgm:prSet/>
      <dgm:spPr/>
      <dgm:t>
        <a:bodyPr/>
        <a:lstStyle/>
        <a:p>
          <a:endParaRPr lang="da-DK"/>
        </a:p>
      </dgm:t>
    </dgm:pt>
    <dgm:pt modelId="{9CA786CC-818C-4E4F-821A-EDB0128A795E}">
      <dgm:prSet phldrT="[Tekst]" custT="1">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sz="1600" b="0" dirty="0">
              <a:solidFill>
                <a:schemeClr val="tx1"/>
              </a:solidFill>
            </a:rPr>
            <a:t>Implementering af hospitalsplans-ændringer</a:t>
          </a:r>
        </a:p>
      </dgm:t>
    </dgm:pt>
    <dgm:pt modelId="{D3A1AA1D-A4E4-42E8-827E-9B7B2F20B105}" type="parTrans" cxnId="{E5B36EC2-AB94-4BE9-8096-9586740A08A6}">
      <dgm:prSet/>
      <dgm:spPr/>
      <dgm:t>
        <a:bodyPr/>
        <a:lstStyle/>
        <a:p>
          <a:endParaRPr lang="da-DK"/>
        </a:p>
      </dgm:t>
    </dgm:pt>
    <dgm:pt modelId="{40AA2767-A371-4649-8B66-2761E9D59829}" type="sibTrans" cxnId="{E5B36EC2-AB94-4BE9-8096-9586740A08A6}">
      <dgm:prSet/>
      <dgm:spPr/>
      <dgm:t>
        <a:bodyPr/>
        <a:lstStyle/>
        <a:p>
          <a:endParaRPr lang="da-DK"/>
        </a:p>
      </dgm:t>
    </dgm:pt>
    <dgm:pt modelId="{C8145752-89BF-491C-816E-7167963E1A5C}">
      <dgm:prSet phldrT="[Tekst]" custT="1">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sz="1600" b="0" dirty="0">
              <a:solidFill>
                <a:schemeClr val="tx1">
                  <a:lumMod val="20000"/>
                  <a:lumOff val="80000"/>
                </a:schemeClr>
              </a:solidFill>
            </a:rPr>
            <a:t>Personale i trivsel</a:t>
          </a:r>
        </a:p>
      </dgm:t>
    </dgm:pt>
    <dgm:pt modelId="{4D5E46CC-32B6-4C90-9234-9C802F4DC264}" type="parTrans" cxnId="{B2005FFC-B8B3-4405-8843-CCFAAAAFB6D6}">
      <dgm:prSet/>
      <dgm:spPr/>
      <dgm:t>
        <a:bodyPr/>
        <a:lstStyle/>
        <a:p>
          <a:endParaRPr lang="da-DK"/>
        </a:p>
      </dgm:t>
    </dgm:pt>
    <dgm:pt modelId="{A52E7C46-0953-49EE-BE8D-2C9B9ECEF803}" type="sibTrans" cxnId="{B2005FFC-B8B3-4405-8843-CCFAAAAFB6D6}">
      <dgm:prSet/>
      <dgm:spPr/>
      <dgm:t>
        <a:bodyPr/>
        <a:lstStyle/>
        <a:p>
          <a:endParaRPr lang="da-DK"/>
        </a:p>
      </dgm:t>
    </dgm:pt>
    <dgm:pt modelId="{E1EFC2FE-61EB-4FD6-A8E3-7371A30EB1BC}">
      <dgm:prSet phldrT="[Tekst]" custT="1">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sz="1600" b="0" dirty="0">
              <a:solidFill>
                <a:schemeClr val="tx1">
                  <a:lumMod val="20000"/>
                  <a:lumOff val="80000"/>
                </a:schemeClr>
              </a:solidFill>
            </a:rPr>
            <a:t>Omstilling af lægerollen</a:t>
          </a:r>
        </a:p>
      </dgm:t>
    </dgm:pt>
    <dgm:pt modelId="{B48396F5-3AAA-4CBE-9F47-420C27CDD82B}" type="parTrans" cxnId="{5D148BF2-8AEC-430B-AA5B-201AF64FB7CC}">
      <dgm:prSet/>
      <dgm:spPr/>
      <dgm:t>
        <a:bodyPr/>
        <a:lstStyle/>
        <a:p>
          <a:endParaRPr lang="da-DK"/>
        </a:p>
      </dgm:t>
    </dgm:pt>
    <dgm:pt modelId="{D4337102-9A3E-42FC-9304-5681B5BAB35A}" type="sibTrans" cxnId="{5D148BF2-8AEC-430B-AA5B-201AF64FB7CC}">
      <dgm:prSet/>
      <dgm:spPr/>
      <dgm:t>
        <a:bodyPr/>
        <a:lstStyle/>
        <a:p>
          <a:endParaRPr lang="da-DK"/>
        </a:p>
      </dgm:t>
    </dgm:pt>
    <dgm:pt modelId="{0F246105-1BBF-4B28-8815-D108E38F639C}">
      <dgm:prSet phldrT="[Tekst]" custT="1">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sz="1600" b="0" dirty="0">
              <a:solidFill>
                <a:schemeClr val="tx1">
                  <a:lumMod val="20000"/>
                  <a:lumOff val="80000"/>
                </a:schemeClr>
              </a:solidFill>
            </a:rPr>
            <a:t>Bæredygtig økonomi</a:t>
          </a:r>
        </a:p>
      </dgm:t>
    </dgm:pt>
    <dgm:pt modelId="{8CB0033B-1D43-4F62-853C-91BFEC80F070}" type="parTrans" cxnId="{424B2A45-4884-43EE-B3C7-3FDE5612ED27}">
      <dgm:prSet/>
      <dgm:spPr/>
      <dgm:t>
        <a:bodyPr/>
        <a:lstStyle/>
        <a:p>
          <a:endParaRPr lang="da-DK"/>
        </a:p>
      </dgm:t>
    </dgm:pt>
    <dgm:pt modelId="{8CEC717F-DA33-477E-9C74-A994B0A80051}" type="sibTrans" cxnId="{424B2A45-4884-43EE-B3C7-3FDE5612ED27}">
      <dgm:prSet/>
      <dgm:spPr/>
      <dgm:t>
        <a:bodyPr/>
        <a:lstStyle/>
        <a:p>
          <a:endParaRPr lang="da-DK"/>
        </a:p>
      </dgm:t>
    </dgm:pt>
    <dgm:pt modelId="{BE3812D1-A5E2-4B2D-8290-AC24E54D0BDD}" type="pres">
      <dgm:prSet presAssocID="{8072AE84-3A20-4832-A67C-7E7804BB122E}" presName="diagram" presStyleCnt="0">
        <dgm:presLayoutVars>
          <dgm:dir/>
          <dgm:resizeHandles val="exact"/>
        </dgm:presLayoutVars>
      </dgm:prSet>
      <dgm:spPr/>
    </dgm:pt>
    <dgm:pt modelId="{08D2D85F-152A-4282-86E5-EB71CA0221D5}" type="pres">
      <dgm:prSet presAssocID="{4D59342E-3589-470D-B0BA-D8249B553A5E}" presName="node" presStyleLbl="node1" presStyleIdx="0" presStyleCnt="6">
        <dgm:presLayoutVars>
          <dgm:bulletEnabled val="1"/>
        </dgm:presLayoutVars>
      </dgm:prSet>
      <dgm:spPr/>
    </dgm:pt>
    <dgm:pt modelId="{BA177B96-0E48-4E1E-A4B3-8A88BFAE0083}" type="pres">
      <dgm:prSet presAssocID="{D282129F-94DF-4410-BE28-E7F6CF0CDE9C}" presName="sibTrans" presStyleCnt="0"/>
      <dgm:spPr/>
    </dgm:pt>
    <dgm:pt modelId="{2242F6D0-4CBC-427D-A2FE-8195A1A39E42}" type="pres">
      <dgm:prSet presAssocID="{D117ECB3-D34B-40B5-9953-18C42E7471CC}" presName="node" presStyleLbl="node1" presStyleIdx="1" presStyleCnt="6">
        <dgm:presLayoutVars>
          <dgm:bulletEnabled val="1"/>
        </dgm:presLayoutVars>
      </dgm:prSet>
      <dgm:spPr/>
    </dgm:pt>
    <dgm:pt modelId="{6956B780-51E1-41E7-88A9-29AFB5D4D206}" type="pres">
      <dgm:prSet presAssocID="{C83E35C5-C18A-4936-B732-3100DA6536DA}" presName="sibTrans" presStyleCnt="0"/>
      <dgm:spPr/>
    </dgm:pt>
    <dgm:pt modelId="{1908FB1A-E342-47C6-B191-D555169CCDD2}" type="pres">
      <dgm:prSet presAssocID="{9CA786CC-818C-4E4F-821A-EDB0128A795E}" presName="node" presStyleLbl="node1" presStyleIdx="2" presStyleCnt="6">
        <dgm:presLayoutVars>
          <dgm:bulletEnabled val="1"/>
        </dgm:presLayoutVars>
      </dgm:prSet>
      <dgm:spPr/>
    </dgm:pt>
    <dgm:pt modelId="{5367553A-C0EF-4B61-81E3-BAD5EF5A0427}" type="pres">
      <dgm:prSet presAssocID="{40AA2767-A371-4649-8B66-2761E9D59829}" presName="sibTrans" presStyleCnt="0"/>
      <dgm:spPr/>
    </dgm:pt>
    <dgm:pt modelId="{1890E016-A6FC-421F-9F02-012AFB8BAA2F}" type="pres">
      <dgm:prSet presAssocID="{C8145752-89BF-491C-816E-7167963E1A5C}" presName="node" presStyleLbl="node1" presStyleIdx="3" presStyleCnt="6">
        <dgm:presLayoutVars>
          <dgm:bulletEnabled val="1"/>
        </dgm:presLayoutVars>
      </dgm:prSet>
      <dgm:spPr/>
    </dgm:pt>
    <dgm:pt modelId="{B6CC56B0-2045-4E2B-85D3-451AF6FCAB28}" type="pres">
      <dgm:prSet presAssocID="{A52E7C46-0953-49EE-BE8D-2C9B9ECEF803}" presName="sibTrans" presStyleCnt="0"/>
      <dgm:spPr/>
    </dgm:pt>
    <dgm:pt modelId="{11D80C4F-77F4-4868-BA4D-D362DF463DF6}" type="pres">
      <dgm:prSet presAssocID="{E1EFC2FE-61EB-4FD6-A8E3-7371A30EB1BC}" presName="node" presStyleLbl="node1" presStyleIdx="4" presStyleCnt="6">
        <dgm:presLayoutVars>
          <dgm:bulletEnabled val="1"/>
        </dgm:presLayoutVars>
      </dgm:prSet>
      <dgm:spPr/>
    </dgm:pt>
    <dgm:pt modelId="{9A3015A1-9A0A-467B-B520-10C6A086EF36}" type="pres">
      <dgm:prSet presAssocID="{D4337102-9A3E-42FC-9304-5681B5BAB35A}" presName="sibTrans" presStyleCnt="0"/>
      <dgm:spPr/>
    </dgm:pt>
    <dgm:pt modelId="{59D1C9F5-D195-49B7-956E-8AB4D3427D78}" type="pres">
      <dgm:prSet presAssocID="{0F246105-1BBF-4B28-8815-D108E38F639C}" presName="node" presStyleLbl="node1" presStyleIdx="5" presStyleCnt="6">
        <dgm:presLayoutVars>
          <dgm:bulletEnabled val="1"/>
        </dgm:presLayoutVars>
      </dgm:prSet>
      <dgm:spPr/>
    </dgm:pt>
  </dgm:ptLst>
  <dgm:cxnLst>
    <dgm:cxn modelId="{C78BE118-A14D-4542-9A54-B662C006AC68}" type="presOf" srcId="{9CA786CC-818C-4E4F-821A-EDB0128A795E}" destId="{1908FB1A-E342-47C6-B191-D555169CCDD2}" srcOrd="0" destOrd="0" presId="urn:microsoft.com/office/officeart/2005/8/layout/default"/>
    <dgm:cxn modelId="{497BF026-A8A5-45FF-86B1-B0FF96226157}" srcId="{8072AE84-3A20-4832-A67C-7E7804BB122E}" destId="{D117ECB3-D34B-40B5-9953-18C42E7471CC}" srcOrd="1" destOrd="0" parTransId="{6015E1FB-BE9C-4D9F-80F1-2BE84CD30FFA}" sibTransId="{C83E35C5-C18A-4936-B732-3100DA6536DA}"/>
    <dgm:cxn modelId="{3C1AF43E-5A02-4D28-AAAE-3E2104C02016}" srcId="{8072AE84-3A20-4832-A67C-7E7804BB122E}" destId="{4D59342E-3589-470D-B0BA-D8249B553A5E}" srcOrd="0" destOrd="0" parTransId="{632306A4-A783-4660-ABAF-3507CA6ED74F}" sibTransId="{D282129F-94DF-4410-BE28-E7F6CF0CDE9C}"/>
    <dgm:cxn modelId="{B2E42160-49E2-455E-A5A0-76EBE77C60F3}" type="presOf" srcId="{D117ECB3-D34B-40B5-9953-18C42E7471CC}" destId="{2242F6D0-4CBC-427D-A2FE-8195A1A39E42}" srcOrd="0" destOrd="0" presId="urn:microsoft.com/office/officeart/2005/8/layout/default"/>
    <dgm:cxn modelId="{424B2A45-4884-43EE-B3C7-3FDE5612ED27}" srcId="{8072AE84-3A20-4832-A67C-7E7804BB122E}" destId="{0F246105-1BBF-4B28-8815-D108E38F639C}" srcOrd="5" destOrd="0" parTransId="{8CB0033B-1D43-4F62-853C-91BFEC80F070}" sibTransId="{8CEC717F-DA33-477E-9C74-A994B0A80051}"/>
    <dgm:cxn modelId="{179FCD71-4973-4F7F-850C-1528636B98C5}" type="presOf" srcId="{C8145752-89BF-491C-816E-7167963E1A5C}" destId="{1890E016-A6FC-421F-9F02-012AFB8BAA2F}" srcOrd="0" destOrd="0" presId="urn:microsoft.com/office/officeart/2005/8/layout/default"/>
    <dgm:cxn modelId="{D97D4B93-14AC-434B-AC3F-26A985CD2AF1}" type="presOf" srcId="{0F246105-1BBF-4B28-8815-D108E38F639C}" destId="{59D1C9F5-D195-49B7-956E-8AB4D3427D78}" srcOrd="0" destOrd="0" presId="urn:microsoft.com/office/officeart/2005/8/layout/default"/>
    <dgm:cxn modelId="{32EAD9A7-EFFD-464C-ACCF-F1F2EE325D1A}" type="presOf" srcId="{8072AE84-3A20-4832-A67C-7E7804BB122E}" destId="{BE3812D1-A5E2-4B2D-8290-AC24E54D0BDD}" srcOrd="0" destOrd="0" presId="urn:microsoft.com/office/officeart/2005/8/layout/default"/>
    <dgm:cxn modelId="{056AFEBB-F311-44D1-BB2F-BE5F5ECAD638}" type="presOf" srcId="{4D59342E-3589-470D-B0BA-D8249B553A5E}" destId="{08D2D85F-152A-4282-86E5-EB71CA0221D5}" srcOrd="0" destOrd="0" presId="urn:microsoft.com/office/officeart/2005/8/layout/default"/>
    <dgm:cxn modelId="{E5B36EC2-AB94-4BE9-8096-9586740A08A6}" srcId="{8072AE84-3A20-4832-A67C-7E7804BB122E}" destId="{9CA786CC-818C-4E4F-821A-EDB0128A795E}" srcOrd="2" destOrd="0" parTransId="{D3A1AA1D-A4E4-42E8-827E-9B7B2F20B105}" sibTransId="{40AA2767-A371-4649-8B66-2761E9D59829}"/>
    <dgm:cxn modelId="{589BBDCE-7AE4-4125-B068-FB6BC058781D}" type="presOf" srcId="{E1EFC2FE-61EB-4FD6-A8E3-7371A30EB1BC}" destId="{11D80C4F-77F4-4868-BA4D-D362DF463DF6}" srcOrd="0" destOrd="0" presId="urn:microsoft.com/office/officeart/2005/8/layout/default"/>
    <dgm:cxn modelId="{5D148BF2-8AEC-430B-AA5B-201AF64FB7CC}" srcId="{8072AE84-3A20-4832-A67C-7E7804BB122E}" destId="{E1EFC2FE-61EB-4FD6-A8E3-7371A30EB1BC}" srcOrd="4" destOrd="0" parTransId="{B48396F5-3AAA-4CBE-9F47-420C27CDD82B}" sibTransId="{D4337102-9A3E-42FC-9304-5681B5BAB35A}"/>
    <dgm:cxn modelId="{B2005FFC-B8B3-4405-8843-CCFAAAAFB6D6}" srcId="{8072AE84-3A20-4832-A67C-7E7804BB122E}" destId="{C8145752-89BF-491C-816E-7167963E1A5C}" srcOrd="3" destOrd="0" parTransId="{4D5E46CC-32B6-4C90-9234-9C802F4DC264}" sibTransId="{A52E7C46-0953-49EE-BE8D-2C9B9ECEF803}"/>
    <dgm:cxn modelId="{FCC46609-6DC7-4BAA-83B7-1A0A0BC5584F}" type="presParOf" srcId="{BE3812D1-A5E2-4B2D-8290-AC24E54D0BDD}" destId="{08D2D85F-152A-4282-86E5-EB71CA0221D5}" srcOrd="0" destOrd="0" presId="urn:microsoft.com/office/officeart/2005/8/layout/default"/>
    <dgm:cxn modelId="{CE5D3ECF-83B9-4C43-BC58-B706D41A7AE2}" type="presParOf" srcId="{BE3812D1-A5E2-4B2D-8290-AC24E54D0BDD}" destId="{BA177B96-0E48-4E1E-A4B3-8A88BFAE0083}" srcOrd="1" destOrd="0" presId="urn:microsoft.com/office/officeart/2005/8/layout/default"/>
    <dgm:cxn modelId="{678E7808-EEE4-4DEF-8209-61A9CE82DA56}" type="presParOf" srcId="{BE3812D1-A5E2-4B2D-8290-AC24E54D0BDD}" destId="{2242F6D0-4CBC-427D-A2FE-8195A1A39E42}" srcOrd="2" destOrd="0" presId="urn:microsoft.com/office/officeart/2005/8/layout/default"/>
    <dgm:cxn modelId="{777D4DCA-722C-4039-95C7-0763511129A2}" type="presParOf" srcId="{BE3812D1-A5E2-4B2D-8290-AC24E54D0BDD}" destId="{6956B780-51E1-41E7-88A9-29AFB5D4D206}" srcOrd="3" destOrd="0" presId="urn:microsoft.com/office/officeart/2005/8/layout/default"/>
    <dgm:cxn modelId="{B1884B39-ABAE-459C-9044-A8CE1BE3F4D1}" type="presParOf" srcId="{BE3812D1-A5E2-4B2D-8290-AC24E54D0BDD}" destId="{1908FB1A-E342-47C6-B191-D555169CCDD2}" srcOrd="4" destOrd="0" presId="urn:microsoft.com/office/officeart/2005/8/layout/default"/>
    <dgm:cxn modelId="{A56AFF42-3382-4F16-81FC-FEB17BCB0C1F}" type="presParOf" srcId="{BE3812D1-A5E2-4B2D-8290-AC24E54D0BDD}" destId="{5367553A-C0EF-4B61-81E3-BAD5EF5A0427}" srcOrd="5" destOrd="0" presId="urn:microsoft.com/office/officeart/2005/8/layout/default"/>
    <dgm:cxn modelId="{8E973C6C-E548-438D-BF98-2954DFB09D81}" type="presParOf" srcId="{BE3812D1-A5E2-4B2D-8290-AC24E54D0BDD}" destId="{1890E016-A6FC-421F-9F02-012AFB8BAA2F}" srcOrd="6" destOrd="0" presId="urn:microsoft.com/office/officeart/2005/8/layout/default"/>
    <dgm:cxn modelId="{7FB141FF-CDBA-428D-9E24-CD966302E2CF}" type="presParOf" srcId="{BE3812D1-A5E2-4B2D-8290-AC24E54D0BDD}" destId="{B6CC56B0-2045-4E2B-85D3-451AF6FCAB28}" srcOrd="7" destOrd="0" presId="urn:microsoft.com/office/officeart/2005/8/layout/default"/>
    <dgm:cxn modelId="{42932BA5-54DE-4759-90AC-8251E8359BC9}" type="presParOf" srcId="{BE3812D1-A5E2-4B2D-8290-AC24E54D0BDD}" destId="{11D80C4F-77F4-4868-BA4D-D362DF463DF6}" srcOrd="8" destOrd="0" presId="urn:microsoft.com/office/officeart/2005/8/layout/default"/>
    <dgm:cxn modelId="{E057C7B7-7178-4362-9EBA-23727A5D59DE}" type="presParOf" srcId="{BE3812D1-A5E2-4B2D-8290-AC24E54D0BDD}" destId="{9A3015A1-9A0A-467B-B520-10C6A086EF36}" srcOrd="9" destOrd="0" presId="urn:microsoft.com/office/officeart/2005/8/layout/default"/>
    <dgm:cxn modelId="{49DE940A-3255-4EB6-85ED-FF29A1975D5C}" type="presParOf" srcId="{BE3812D1-A5E2-4B2D-8290-AC24E54D0BDD}" destId="{59D1C9F5-D195-49B7-956E-8AB4D3427D78}" srcOrd="10"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072AE84-3A20-4832-A67C-7E7804BB122E}"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da-DK"/>
        </a:p>
      </dgm:t>
    </dgm:pt>
    <dgm:pt modelId="{4D59342E-3589-470D-B0BA-D8249B553A5E}">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Tilfredse patienter og pårørende</a:t>
          </a:r>
        </a:p>
      </dgm:t>
    </dgm:pt>
    <dgm:pt modelId="{632306A4-A783-4660-ABAF-3507CA6ED74F}" type="parTrans" cxnId="{3C1AF43E-5A02-4D28-AAAE-3E2104C02016}">
      <dgm:prSet/>
      <dgm:spPr/>
      <dgm:t>
        <a:bodyPr/>
        <a:lstStyle/>
        <a:p>
          <a:endParaRPr lang="da-DK"/>
        </a:p>
      </dgm:t>
    </dgm:pt>
    <dgm:pt modelId="{D282129F-94DF-4410-BE28-E7F6CF0CDE9C}" type="sibTrans" cxnId="{3C1AF43E-5A02-4D28-AAAE-3E2104C02016}">
      <dgm:prSet/>
      <dgm:spPr/>
      <dgm:t>
        <a:bodyPr/>
        <a:lstStyle/>
        <a:p>
          <a:endParaRPr lang="da-DK"/>
        </a:p>
      </dgm:t>
    </dgm:pt>
    <dgm:pt modelId="{D117ECB3-D34B-40B5-9953-18C42E7471CC}">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Fremtidens ambulatorium</a:t>
          </a:r>
        </a:p>
      </dgm:t>
    </dgm:pt>
    <dgm:pt modelId="{6015E1FB-BE9C-4D9F-80F1-2BE84CD30FFA}" type="parTrans" cxnId="{497BF026-A8A5-45FF-86B1-B0FF96226157}">
      <dgm:prSet/>
      <dgm:spPr/>
      <dgm:t>
        <a:bodyPr/>
        <a:lstStyle/>
        <a:p>
          <a:endParaRPr lang="da-DK"/>
        </a:p>
      </dgm:t>
    </dgm:pt>
    <dgm:pt modelId="{C83E35C5-C18A-4936-B732-3100DA6536DA}" type="sibTrans" cxnId="{497BF026-A8A5-45FF-86B1-B0FF96226157}">
      <dgm:prSet/>
      <dgm:spPr/>
      <dgm:t>
        <a:bodyPr/>
        <a:lstStyle/>
        <a:p>
          <a:endParaRPr lang="da-DK"/>
        </a:p>
      </dgm:t>
    </dgm:pt>
    <dgm:pt modelId="{9CA786CC-818C-4E4F-821A-EDB0128A795E}">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Implementering af hospitalsplans-ændringer</a:t>
          </a:r>
        </a:p>
      </dgm:t>
    </dgm:pt>
    <dgm:pt modelId="{D3A1AA1D-A4E4-42E8-827E-9B7B2F20B105}" type="parTrans" cxnId="{E5B36EC2-AB94-4BE9-8096-9586740A08A6}">
      <dgm:prSet/>
      <dgm:spPr/>
      <dgm:t>
        <a:bodyPr/>
        <a:lstStyle/>
        <a:p>
          <a:endParaRPr lang="da-DK"/>
        </a:p>
      </dgm:t>
    </dgm:pt>
    <dgm:pt modelId="{40AA2767-A371-4649-8B66-2761E9D59829}" type="sibTrans" cxnId="{E5B36EC2-AB94-4BE9-8096-9586740A08A6}">
      <dgm:prSet/>
      <dgm:spPr/>
      <dgm:t>
        <a:bodyPr/>
        <a:lstStyle/>
        <a:p>
          <a:endParaRPr lang="da-DK"/>
        </a:p>
      </dgm:t>
    </dgm:pt>
    <dgm:pt modelId="{C8145752-89BF-491C-816E-7167963E1A5C}">
      <dgm:prSet phldrT="[Tekst]" custT="1">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sz="1600" b="0" dirty="0">
              <a:solidFill>
                <a:schemeClr val="tx1"/>
              </a:solidFill>
            </a:rPr>
            <a:t>Personale i trivsel</a:t>
          </a:r>
        </a:p>
      </dgm:t>
    </dgm:pt>
    <dgm:pt modelId="{4D5E46CC-32B6-4C90-9234-9C802F4DC264}" type="parTrans" cxnId="{B2005FFC-B8B3-4405-8843-CCFAAAAFB6D6}">
      <dgm:prSet/>
      <dgm:spPr/>
      <dgm:t>
        <a:bodyPr/>
        <a:lstStyle/>
        <a:p>
          <a:endParaRPr lang="da-DK"/>
        </a:p>
      </dgm:t>
    </dgm:pt>
    <dgm:pt modelId="{A52E7C46-0953-49EE-BE8D-2C9B9ECEF803}" type="sibTrans" cxnId="{B2005FFC-B8B3-4405-8843-CCFAAAAFB6D6}">
      <dgm:prSet/>
      <dgm:spPr/>
      <dgm:t>
        <a:bodyPr/>
        <a:lstStyle/>
        <a:p>
          <a:endParaRPr lang="da-DK"/>
        </a:p>
      </dgm:t>
    </dgm:pt>
    <dgm:pt modelId="{E1EFC2FE-61EB-4FD6-A8E3-7371A30EB1BC}">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Omstilling af lægerollen</a:t>
          </a:r>
        </a:p>
      </dgm:t>
    </dgm:pt>
    <dgm:pt modelId="{B48396F5-3AAA-4CBE-9F47-420C27CDD82B}" type="parTrans" cxnId="{5D148BF2-8AEC-430B-AA5B-201AF64FB7CC}">
      <dgm:prSet/>
      <dgm:spPr/>
      <dgm:t>
        <a:bodyPr/>
        <a:lstStyle/>
        <a:p>
          <a:endParaRPr lang="da-DK"/>
        </a:p>
      </dgm:t>
    </dgm:pt>
    <dgm:pt modelId="{D4337102-9A3E-42FC-9304-5681B5BAB35A}" type="sibTrans" cxnId="{5D148BF2-8AEC-430B-AA5B-201AF64FB7CC}">
      <dgm:prSet/>
      <dgm:spPr/>
      <dgm:t>
        <a:bodyPr/>
        <a:lstStyle/>
        <a:p>
          <a:endParaRPr lang="da-DK"/>
        </a:p>
      </dgm:t>
    </dgm:pt>
    <dgm:pt modelId="{0F246105-1BBF-4B28-8815-D108E38F639C}">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Bæredygtig økonomi</a:t>
          </a:r>
        </a:p>
      </dgm:t>
    </dgm:pt>
    <dgm:pt modelId="{8CB0033B-1D43-4F62-853C-91BFEC80F070}" type="parTrans" cxnId="{424B2A45-4884-43EE-B3C7-3FDE5612ED27}">
      <dgm:prSet/>
      <dgm:spPr/>
      <dgm:t>
        <a:bodyPr/>
        <a:lstStyle/>
        <a:p>
          <a:endParaRPr lang="da-DK"/>
        </a:p>
      </dgm:t>
    </dgm:pt>
    <dgm:pt modelId="{8CEC717F-DA33-477E-9C74-A994B0A80051}" type="sibTrans" cxnId="{424B2A45-4884-43EE-B3C7-3FDE5612ED27}">
      <dgm:prSet/>
      <dgm:spPr/>
      <dgm:t>
        <a:bodyPr/>
        <a:lstStyle/>
        <a:p>
          <a:endParaRPr lang="da-DK"/>
        </a:p>
      </dgm:t>
    </dgm:pt>
    <dgm:pt modelId="{BE3812D1-A5E2-4B2D-8290-AC24E54D0BDD}" type="pres">
      <dgm:prSet presAssocID="{8072AE84-3A20-4832-A67C-7E7804BB122E}" presName="diagram" presStyleCnt="0">
        <dgm:presLayoutVars>
          <dgm:dir/>
          <dgm:resizeHandles val="exact"/>
        </dgm:presLayoutVars>
      </dgm:prSet>
      <dgm:spPr/>
    </dgm:pt>
    <dgm:pt modelId="{08D2D85F-152A-4282-86E5-EB71CA0221D5}" type="pres">
      <dgm:prSet presAssocID="{4D59342E-3589-470D-B0BA-D8249B553A5E}" presName="node" presStyleLbl="node1" presStyleIdx="0" presStyleCnt="6">
        <dgm:presLayoutVars>
          <dgm:bulletEnabled val="1"/>
        </dgm:presLayoutVars>
      </dgm:prSet>
      <dgm:spPr/>
    </dgm:pt>
    <dgm:pt modelId="{BA177B96-0E48-4E1E-A4B3-8A88BFAE0083}" type="pres">
      <dgm:prSet presAssocID="{D282129F-94DF-4410-BE28-E7F6CF0CDE9C}" presName="sibTrans" presStyleCnt="0"/>
      <dgm:spPr/>
    </dgm:pt>
    <dgm:pt modelId="{2242F6D0-4CBC-427D-A2FE-8195A1A39E42}" type="pres">
      <dgm:prSet presAssocID="{D117ECB3-D34B-40B5-9953-18C42E7471CC}" presName="node" presStyleLbl="node1" presStyleIdx="1" presStyleCnt="6">
        <dgm:presLayoutVars>
          <dgm:bulletEnabled val="1"/>
        </dgm:presLayoutVars>
      </dgm:prSet>
      <dgm:spPr/>
    </dgm:pt>
    <dgm:pt modelId="{6956B780-51E1-41E7-88A9-29AFB5D4D206}" type="pres">
      <dgm:prSet presAssocID="{C83E35C5-C18A-4936-B732-3100DA6536DA}" presName="sibTrans" presStyleCnt="0"/>
      <dgm:spPr/>
    </dgm:pt>
    <dgm:pt modelId="{1908FB1A-E342-47C6-B191-D555169CCDD2}" type="pres">
      <dgm:prSet presAssocID="{9CA786CC-818C-4E4F-821A-EDB0128A795E}" presName="node" presStyleLbl="node1" presStyleIdx="2" presStyleCnt="6">
        <dgm:presLayoutVars>
          <dgm:bulletEnabled val="1"/>
        </dgm:presLayoutVars>
      </dgm:prSet>
      <dgm:spPr/>
    </dgm:pt>
    <dgm:pt modelId="{5367553A-C0EF-4B61-81E3-BAD5EF5A0427}" type="pres">
      <dgm:prSet presAssocID="{40AA2767-A371-4649-8B66-2761E9D59829}" presName="sibTrans" presStyleCnt="0"/>
      <dgm:spPr/>
    </dgm:pt>
    <dgm:pt modelId="{1890E016-A6FC-421F-9F02-012AFB8BAA2F}" type="pres">
      <dgm:prSet presAssocID="{C8145752-89BF-491C-816E-7167963E1A5C}" presName="node" presStyleLbl="node1" presStyleIdx="3" presStyleCnt="6">
        <dgm:presLayoutVars>
          <dgm:bulletEnabled val="1"/>
        </dgm:presLayoutVars>
      </dgm:prSet>
      <dgm:spPr/>
    </dgm:pt>
    <dgm:pt modelId="{B6CC56B0-2045-4E2B-85D3-451AF6FCAB28}" type="pres">
      <dgm:prSet presAssocID="{A52E7C46-0953-49EE-BE8D-2C9B9ECEF803}" presName="sibTrans" presStyleCnt="0"/>
      <dgm:spPr/>
    </dgm:pt>
    <dgm:pt modelId="{11D80C4F-77F4-4868-BA4D-D362DF463DF6}" type="pres">
      <dgm:prSet presAssocID="{E1EFC2FE-61EB-4FD6-A8E3-7371A30EB1BC}" presName="node" presStyleLbl="node1" presStyleIdx="4" presStyleCnt="6">
        <dgm:presLayoutVars>
          <dgm:bulletEnabled val="1"/>
        </dgm:presLayoutVars>
      </dgm:prSet>
      <dgm:spPr/>
    </dgm:pt>
    <dgm:pt modelId="{9A3015A1-9A0A-467B-B520-10C6A086EF36}" type="pres">
      <dgm:prSet presAssocID="{D4337102-9A3E-42FC-9304-5681B5BAB35A}" presName="sibTrans" presStyleCnt="0"/>
      <dgm:spPr/>
    </dgm:pt>
    <dgm:pt modelId="{59D1C9F5-D195-49B7-956E-8AB4D3427D78}" type="pres">
      <dgm:prSet presAssocID="{0F246105-1BBF-4B28-8815-D108E38F639C}" presName="node" presStyleLbl="node1" presStyleIdx="5" presStyleCnt="6">
        <dgm:presLayoutVars>
          <dgm:bulletEnabled val="1"/>
        </dgm:presLayoutVars>
      </dgm:prSet>
      <dgm:spPr/>
    </dgm:pt>
  </dgm:ptLst>
  <dgm:cxnLst>
    <dgm:cxn modelId="{C78BE118-A14D-4542-9A54-B662C006AC68}" type="presOf" srcId="{9CA786CC-818C-4E4F-821A-EDB0128A795E}" destId="{1908FB1A-E342-47C6-B191-D555169CCDD2}" srcOrd="0" destOrd="0" presId="urn:microsoft.com/office/officeart/2005/8/layout/default"/>
    <dgm:cxn modelId="{497BF026-A8A5-45FF-86B1-B0FF96226157}" srcId="{8072AE84-3A20-4832-A67C-7E7804BB122E}" destId="{D117ECB3-D34B-40B5-9953-18C42E7471CC}" srcOrd="1" destOrd="0" parTransId="{6015E1FB-BE9C-4D9F-80F1-2BE84CD30FFA}" sibTransId="{C83E35C5-C18A-4936-B732-3100DA6536DA}"/>
    <dgm:cxn modelId="{3C1AF43E-5A02-4D28-AAAE-3E2104C02016}" srcId="{8072AE84-3A20-4832-A67C-7E7804BB122E}" destId="{4D59342E-3589-470D-B0BA-D8249B553A5E}" srcOrd="0" destOrd="0" parTransId="{632306A4-A783-4660-ABAF-3507CA6ED74F}" sibTransId="{D282129F-94DF-4410-BE28-E7F6CF0CDE9C}"/>
    <dgm:cxn modelId="{B2E42160-49E2-455E-A5A0-76EBE77C60F3}" type="presOf" srcId="{D117ECB3-D34B-40B5-9953-18C42E7471CC}" destId="{2242F6D0-4CBC-427D-A2FE-8195A1A39E42}" srcOrd="0" destOrd="0" presId="urn:microsoft.com/office/officeart/2005/8/layout/default"/>
    <dgm:cxn modelId="{424B2A45-4884-43EE-B3C7-3FDE5612ED27}" srcId="{8072AE84-3A20-4832-A67C-7E7804BB122E}" destId="{0F246105-1BBF-4B28-8815-D108E38F639C}" srcOrd="5" destOrd="0" parTransId="{8CB0033B-1D43-4F62-853C-91BFEC80F070}" sibTransId="{8CEC717F-DA33-477E-9C74-A994B0A80051}"/>
    <dgm:cxn modelId="{179FCD71-4973-4F7F-850C-1528636B98C5}" type="presOf" srcId="{C8145752-89BF-491C-816E-7167963E1A5C}" destId="{1890E016-A6FC-421F-9F02-012AFB8BAA2F}" srcOrd="0" destOrd="0" presId="urn:microsoft.com/office/officeart/2005/8/layout/default"/>
    <dgm:cxn modelId="{D97D4B93-14AC-434B-AC3F-26A985CD2AF1}" type="presOf" srcId="{0F246105-1BBF-4B28-8815-D108E38F639C}" destId="{59D1C9F5-D195-49B7-956E-8AB4D3427D78}" srcOrd="0" destOrd="0" presId="urn:microsoft.com/office/officeart/2005/8/layout/default"/>
    <dgm:cxn modelId="{32EAD9A7-EFFD-464C-ACCF-F1F2EE325D1A}" type="presOf" srcId="{8072AE84-3A20-4832-A67C-7E7804BB122E}" destId="{BE3812D1-A5E2-4B2D-8290-AC24E54D0BDD}" srcOrd="0" destOrd="0" presId="urn:microsoft.com/office/officeart/2005/8/layout/default"/>
    <dgm:cxn modelId="{056AFEBB-F311-44D1-BB2F-BE5F5ECAD638}" type="presOf" srcId="{4D59342E-3589-470D-B0BA-D8249B553A5E}" destId="{08D2D85F-152A-4282-86E5-EB71CA0221D5}" srcOrd="0" destOrd="0" presId="urn:microsoft.com/office/officeart/2005/8/layout/default"/>
    <dgm:cxn modelId="{E5B36EC2-AB94-4BE9-8096-9586740A08A6}" srcId="{8072AE84-3A20-4832-A67C-7E7804BB122E}" destId="{9CA786CC-818C-4E4F-821A-EDB0128A795E}" srcOrd="2" destOrd="0" parTransId="{D3A1AA1D-A4E4-42E8-827E-9B7B2F20B105}" sibTransId="{40AA2767-A371-4649-8B66-2761E9D59829}"/>
    <dgm:cxn modelId="{589BBDCE-7AE4-4125-B068-FB6BC058781D}" type="presOf" srcId="{E1EFC2FE-61EB-4FD6-A8E3-7371A30EB1BC}" destId="{11D80C4F-77F4-4868-BA4D-D362DF463DF6}" srcOrd="0" destOrd="0" presId="urn:microsoft.com/office/officeart/2005/8/layout/default"/>
    <dgm:cxn modelId="{5D148BF2-8AEC-430B-AA5B-201AF64FB7CC}" srcId="{8072AE84-3A20-4832-A67C-7E7804BB122E}" destId="{E1EFC2FE-61EB-4FD6-A8E3-7371A30EB1BC}" srcOrd="4" destOrd="0" parTransId="{B48396F5-3AAA-4CBE-9F47-420C27CDD82B}" sibTransId="{D4337102-9A3E-42FC-9304-5681B5BAB35A}"/>
    <dgm:cxn modelId="{B2005FFC-B8B3-4405-8843-CCFAAAAFB6D6}" srcId="{8072AE84-3A20-4832-A67C-7E7804BB122E}" destId="{C8145752-89BF-491C-816E-7167963E1A5C}" srcOrd="3" destOrd="0" parTransId="{4D5E46CC-32B6-4C90-9234-9C802F4DC264}" sibTransId="{A52E7C46-0953-49EE-BE8D-2C9B9ECEF803}"/>
    <dgm:cxn modelId="{FCC46609-6DC7-4BAA-83B7-1A0A0BC5584F}" type="presParOf" srcId="{BE3812D1-A5E2-4B2D-8290-AC24E54D0BDD}" destId="{08D2D85F-152A-4282-86E5-EB71CA0221D5}" srcOrd="0" destOrd="0" presId="urn:microsoft.com/office/officeart/2005/8/layout/default"/>
    <dgm:cxn modelId="{CE5D3ECF-83B9-4C43-BC58-B706D41A7AE2}" type="presParOf" srcId="{BE3812D1-A5E2-4B2D-8290-AC24E54D0BDD}" destId="{BA177B96-0E48-4E1E-A4B3-8A88BFAE0083}" srcOrd="1" destOrd="0" presId="urn:microsoft.com/office/officeart/2005/8/layout/default"/>
    <dgm:cxn modelId="{678E7808-EEE4-4DEF-8209-61A9CE82DA56}" type="presParOf" srcId="{BE3812D1-A5E2-4B2D-8290-AC24E54D0BDD}" destId="{2242F6D0-4CBC-427D-A2FE-8195A1A39E42}" srcOrd="2" destOrd="0" presId="urn:microsoft.com/office/officeart/2005/8/layout/default"/>
    <dgm:cxn modelId="{777D4DCA-722C-4039-95C7-0763511129A2}" type="presParOf" srcId="{BE3812D1-A5E2-4B2D-8290-AC24E54D0BDD}" destId="{6956B780-51E1-41E7-88A9-29AFB5D4D206}" srcOrd="3" destOrd="0" presId="urn:microsoft.com/office/officeart/2005/8/layout/default"/>
    <dgm:cxn modelId="{B1884B39-ABAE-459C-9044-A8CE1BE3F4D1}" type="presParOf" srcId="{BE3812D1-A5E2-4B2D-8290-AC24E54D0BDD}" destId="{1908FB1A-E342-47C6-B191-D555169CCDD2}" srcOrd="4" destOrd="0" presId="urn:microsoft.com/office/officeart/2005/8/layout/default"/>
    <dgm:cxn modelId="{A56AFF42-3382-4F16-81FC-FEB17BCB0C1F}" type="presParOf" srcId="{BE3812D1-A5E2-4B2D-8290-AC24E54D0BDD}" destId="{5367553A-C0EF-4B61-81E3-BAD5EF5A0427}" srcOrd="5" destOrd="0" presId="urn:microsoft.com/office/officeart/2005/8/layout/default"/>
    <dgm:cxn modelId="{8E973C6C-E548-438D-BF98-2954DFB09D81}" type="presParOf" srcId="{BE3812D1-A5E2-4B2D-8290-AC24E54D0BDD}" destId="{1890E016-A6FC-421F-9F02-012AFB8BAA2F}" srcOrd="6" destOrd="0" presId="urn:microsoft.com/office/officeart/2005/8/layout/default"/>
    <dgm:cxn modelId="{7FB141FF-CDBA-428D-9E24-CD966302E2CF}" type="presParOf" srcId="{BE3812D1-A5E2-4B2D-8290-AC24E54D0BDD}" destId="{B6CC56B0-2045-4E2B-85D3-451AF6FCAB28}" srcOrd="7" destOrd="0" presId="urn:microsoft.com/office/officeart/2005/8/layout/default"/>
    <dgm:cxn modelId="{42932BA5-54DE-4759-90AC-8251E8359BC9}" type="presParOf" srcId="{BE3812D1-A5E2-4B2D-8290-AC24E54D0BDD}" destId="{11D80C4F-77F4-4868-BA4D-D362DF463DF6}" srcOrd="8" destOrd="0" presId="urn:microsoft.com/office/officeart/2005/8/layout/default"/>
    <dgm:cxn modelId="{E057C7B7-7178-4362-9EBA-23727A5D59DE}" type="presParOf" srcId="{BE3812D1-A5E2-4B2D-8290-AC24E54D0BDD}" destId="{9A3015A1-9A0A-467B-B520-10C6A086EF36}" srcOrd="9" destOrd="0" presId="urn:microsoft.com/office/officeart/2005/8/layout/default"/>
    <dgm:cxn modelId="{49DE940A-3255-4EB6-85ED-FF29A1975D5C}" type="presParOf" srcId="{BE3812D1-A5E2-4B2D-8290-AC24E54D0BDD}" destId="{59D1C9F5-D195-49B7-956E-8AB4D3427D78}" srcOrd="10"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072AE84-3A20-4832-A67C-7E7804BB122E}"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da-DK"/>
        </a:p>
      </dgm:t>
    </dgm:pt>
    <dgm:pt modelId="{4D59342E-3589-470D-B0BA-D8249B553A5E}">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Tilfredse patienter og pårørende</a:t>
          </a:r>
        </a:p>
      </dgm:t>
    </dgm:pt>
    <dgm:pt modelId="{632306A4-A783-4660-ABAF-3507CA6ED74F}" type="parTrans" cxnId="{3C1AF43E-5A02-4D28-AAAE-3E2104C02016}">
      <dgm:prSet/>
      <dgm:spPr/>
      <dgm:t>
        <a:bodyPr/>
        <a:lstStyle/>
        <a:p>
          <a:endParaRPr lang="da-DK"/>
        </a:p>
      </dgm:t>
    </dgm:pt>
    <dgm:pt modelId="{D282129F-94DF-4410-BE28-E7F6CF0CDE9C}" type="sibTrans" cxnId="{3C1AF43E-5A02-4D28-AAAE-3E2104C02016}">
      <dgm:prSet/>
      <dgm:spPr/>
      <dgm:t>
        <a:bodyPr/>
        <a:lstStyle/>
        <a:p>
          <a:endParaRPr lang="da-DK"/>
        </a:p>
      </dgm:t>
    </dgm:pt>
    <dgm:pt modelId="{D117ECB3-D34B-40B5-9953-18C42E7471CC}">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Fremtidens ambulatorium</a:t>
          </a:r>
        </a:p>
      </dgm:t>
    </dgm:pt>
    <dgm:pt modelId="{6015E1FB-BE9C-4D9F-80F1-2BE84CD30FFA}" type="parTrans" cxnId="{497BF026-A8A5-45FF-86B1-B0FF96226157}">
      <dgm:prSet/>
      <dgm:spPr/>
      <dgm:t>
        <a:bodyPr/>
        <a:lstStyle/>
        <a:p>
          <a:endParaRPr lang="da-DK"/>
        </a:p>
      </dgm:t>
    </dgm:pt>
    <dgm:pt modelId="{C83E35C5-C18A-4936-B732-3100DA6536DA}" type="sibTrans" cxnId="{497BF026-A8A5-45FF-86B1-B0FF96226157}">
      <dgm:prSet/>
      <dgm:spPr/>
      <dgm:t>
        <a:bodyPr/>
        <a:lstStyle/>
        <a:p>
          <a:endParaRPr lang="da-DK"/>
        </a:p>
      </dgm:t>
    </dgm:pt>
    <dgm:pt modelId="{9CA786CC-818C-4E4F-821A-EDB0128A795E}">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Implementering af hospitalsplans-ændringer</a:t>
          </a:r>
        </a:p>
      </dgm:t>
    </dgm:pt>
    <dgm:pt modelId="{D3A1AA1D-A4E4-42E8-827E-9B7B2F20B105}" type="parTrans" cxnId="{E5B36EC2-AB94-4BE9-8096-9586740A08A6}">
      <dgm:prSet/>
      <dgm:spPr/>
      <dgm:t>
        <a:bodyPr/>
        <a:lstStyle/>
        <a:p>
          <a:endParaRPr lang="da-DK"/>
        </a:p>
      </dgm:t>
    </dgm:pt>
    <dgm:pt modelId="{40AA2767-A371-4649-8B66-2761E9D59829}" type="sibTrans" cxnId="{E5B36EC2-AB94-4BE9-8096-9586740A08A6}">
      <dgm:prSet/>
      <dgm:spPr/>
      <dgm:t>
        <a:bodyPr/>
        <a:lstStyle/>
        <a:p>
          <a:endParaRPr lang="da-DK"/>
        </a:p>
      </dgm:t>
    </dgm:pt>
    <dgm:pt modelId="{C8145752-89BF-491C-816E-7167963E1A5C}">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Personale i trivsel</a:t>
          </a:r>
        </a:p>
      </dgm:t>
    </dgm:pt>
    <dgm:pt modelId="{4D5E46CC-32B6-4C90-9234-9C802F4DC264}" type="parTrans" cxnId="{B2005FFC-B8B3-4405-8843-CCFAAAAFB6D6}">
      <dgm:prSet/>
      <dgm:spPr/>
      <dgm:t>
        <a:bodyPr/>
        <a:lstStyle/>
        <a:p>
          <a:endParaRPr lang="da-DK"/>
        </a:p>
      </dgm:t>
    </dgm:pt>
    <dgm:pt modelId="{A52E7C46-0953-49EE-BE8D-2C9B9ECEF803}" type="sibTrans" cxnId="{B2005FFC-B8B3-4405-8843-CCFAAAAFB6D6}">
      <dgm:prSet/>
      <dgm:spPr/>
      <dgm:t>
        <a:bodyPr/>
        <a:lstStyle/>
        <a:p>
          <a:endParaRPr lang="da-DK"/>
        </a:p>
      </dgm:t>
    </dgm:pt>
    <dgm:pt modelId="{E1EFC2FE-61EB-4FD6-A8E3-7371A30EB1BC}">
      <dgm:prSet phldrT="[Tekst]">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b="0" dirty="0">
              <a:solidFill>
                <a:schemeClr val="tx1"/>
              </a:solidFill>
            </a:rPr>
            <a:t>Omstilling af lægerollen</a:t>
          </a:r>
        </a:p>
      </dgm:t>
    </dgm:pt>
    <dgm:pt modelId="{B48396F5-3AAA-4CBE-9F47-420C27CDD82B}" type="parTrans" cxnId="{5D148BF2-8AEC-430B-AA5B-201AF64FB7CC}">
      <dgm:prSet/>
      <dgm:spPr/>
      <dgm:t>
        <a:bodyPr/>
        <a:lstStyle/>
        <a:p>
          <a:endParaRPr lang="da-DK"/>
        </a:p>
      </dgm:t>
    </dgm:pt>
    <dgm:pt modelId="{D4337102-9A3E-42FC-9304-5681B5BAB35A}" type="sibTrans" cxnId="{5D148BF2-8AEC-430B-AA5B-201AF64FB7CC}">
      <dgm:prSet/>
      <dgm:spPr/>
      <dgm:t>
        <a:bodyPr/>
        <a:lstStyle/>
        <a:p>
          <a:endParaRPr lang="da-DK"/>
        </a:p>
      </dgm:t>
    </dgm:pt>
    <dgm:pt modelId="{0F246105-1BBF-4B28-8815-D108E38F639C}">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Bæredygtig økonomi</a:t>
          </a:r>
        </a:p>
      </dgm:t>
    </dgm:pt>
    <dgm:pt modelId="{8CB0033B-1D43-4F62-853C-91BFEC80F070}" type="parTrans" cxnId="{424B2A45-4884-43EE-B3C7-3FDE5612ED27}">
      <dgm:prSet/>
      <dgm:spPr/>
      <dgm:t>
        <a:bodyPr/>
        <a:lstStyle/>
        <a:p>
          <a:endParaRPr lang="da-DK"/>
        </a:p>
      </dgm:t>
    </dgm:pt>
    <dgm:pt modelId="{8CEC717F-DA33-477E-9C74-A994B0A80051}" type="sibTrans" cxnId="{424B2A45-4884-43EE-B3C7-3FDE5612ED27}">
      <dgm:prSet/>
      <dgm:spPr/>
      <dgm:t>
        <a:bodyPr/>
        <a:lstStyle/>
        <a:p>
          <a:endParaRPr lang="da-DK"/>
        </a:p>
      </dgm:t>
    </dgm:pt>
    <dgm:pt modelId="{BE3812D1-A5E2-4B2D-8290-AC24E54D0BDD}" type="pres">
      <dgm:prSet presAssocID="{8072AE84-3A20-4832-A67C-7E7804BB122E}" presName="diagram" presStyleCnt="0">
        <dgm:presLayoutVars>
          <dgm:dir/>
          <dgm:resizeHandles val="exact"/>
        </dgm:presLayoutVars>
      </dgm:prSet>
      <dgm:spPr/>
    </dgm:pt>
    <dgm:pt modelId="{08D2D85F-152A-4282-86E5-EB71CA0221D5}" type="pres">
      <dgm:prSet presAssocID="{4D59342E-3589-470D-B0BA-D8249B553A5E}" presName="node" presStyleLbl="node1" presStyleIdx="0" presStyleCnt="6">
        <dgm:presLayoutVars>
          <dgm:bulletEnabled val="1"/>
        </dgm:presLayoutVars>
      </dgm:prSet>
      <dgm:spPr/>
    </dgm:pt>
    <dgm:pt modelId="{BA177B96-0E48-4E1E-A4B3-8A88BFAE0083}" type="pres">
      <dgm:prSet presAssocID="{D282129F-94DF-4410-BE28-E7F6CF0CDE9C}" presName="sibTrans" presStyleCnt="0"/>
      <dgm:spPr/>
    </dgm:pt>
    <dgm:pt modelId="{2242F6D0-4CBC-427D-A2FE-8195A1A39E42}" type="pres">
      <dgm:prSet presAssocID="{D117ECB3-D34B-40B5-9953-18C42E7471CC}" presName="node" presStyleLbl="node1" presStyleIdx="1" presStyleCnt="6">
        <dgm:presLayoutVars>
          <dgm:bulletEnabled val="1"/>
        </dgm:presLayoutVars>
      </dgm:prSet>
      <dgm:spPr/>
    </dgm:pt>
    <dgm:pt modelId="{6956B780-51E1-41E7-88A9-29AFB5D4D206}" type="pres">
      <dgm:prSet presAssocID="{C83E35C5-C18A-4936-B732-3100DA6536DA}" presName="sibTrans" presStyleCnt="0"/>
      <dgm:spPr/>
    </dgm:pt>
    <dgm:pt modelId="{1908FB1A-E342-47C6-B191-D555169CCDD2}" type="pres">
      <dgm:prSet presAssocID="{9CA786CC-818C-4E4F-821A-EDB0128A795E}" presName="node" presStyleLbl="node1" presStyleIdx="2" presStyleCnt="6">
        <dgm:presLayoutVars>
          <dgm:bulletEnabled val="1"/>
        </dgm:presLayoutVars>
      </dgm:prSet>
      <dgm:spPr/>
    </dgm:pt>
    <dgm:pt modelId="{5367553A-C0EF-4B61-81E3-BAD5EF5A0427}" type="pres">
      <dgm:prSet presAssocID="{40AA2767-A371-4649-8B66-2761E9D59829}" presName="sibTrans" presStyleCnt="0"/>
      <dgm:spPr/>
    </dgm:pt>
    <dgm:pt modelId="{1890E016-A6FC-421F-9F02-012AFB8BAA2F}" type="pres">
      <dgm:prSet presAssocID="{C8145752-89BF-491C-816E-7167963E1A5C}" presName="node" presStyleLbl="node1" presStyleIdx="3" presStyleCnt="6">
        <dgm:presLayoutVars>
          <dgm:bulletEnabled val="1"/>
        </dgm:presLayoutVars>
      </dgm:prSet>
      <dgm:spPr/>
    </dgm:pt>
    <dgm:pt modelId="{B6CC56B0-2045-4E2B-85D3-451AF6FCAB28}" type="pres">
      <dgm:prSet presAssocID="{A52E7C46-0953-49EE-BE8D-2C9B9ECEF803}" presName="sibTrans" presStyleCnt="0"/>
      <dgm:spPr/>
    </dgm:pt>
    <dgm:pt modelId="{11D80C4F-77F4-4868-BA4D-D362DF463DF6}" type="pres">
      <dgm:prSet presAssocID="{E1EFC2FE-61EB-4FD6-A8E3-7371A30EB1BC}" presName="node" presStyleLbl="node1" presStyleIdx="4" presStyleCnt="6">
        <dgm:presLayoutVars>
          <dgm:bulletEnabled val="1"/>
        </dgm:presLayoutVars>
      </dgm:prSet>
      <dgm:spPr/>
    </dgm:pt>
    <dgm:pt modelId="{9A3015A1-9A0A-467B-B520-10C6A086EF36}" type="pres">
      <dgm:prSet presAssocID="{D4337102-9A3E-42FC-9304-5681B5BAB35A}" presName="sibTrans" presStyleCnt="0"/>
      <dgm:spPr/>
    </dgm:pt>
    <dgm:pt modelId="{59D1C9F5-D195-49B7-956E-8AB4D3427D78}" type="pres">
      <dgm:prSet presAssocID="{0F246105-1BBF-4B28-8815-D108E38F639C}" presName="node" presStyleLbl="node1" presStyleIdx="5" presStyleCnt="6">
        <dgm:presLayoutVars>
          <dgm:bulletEnabled val="1"/>
        </dgm:presLayoutVars>
      </dgm:prSet>
      <dgm:spPr/>
    </dgm:pt>
  </dgm:ptLst>
  <dgm:cxnLst>
    <dgm:cxn modelId="{C78BE118-A14D-4542-9A54-B662C006AC68}" type="presOf" srcId="{9CA786CC-818C-4E4F-821A-EDB0128A795E}" destId="{1908FB1A-E342-47C6-B191-D555169CCDD2}" srcOrd="0" destOrd="0" presId="urn:microsoft.com/office/officeart/2005/8/layout/default"/>
    <dgm:cxn modelId="{497BF026-A8A5-45FF-86B1-B0FF96226157}" srcId="{8072AE84-3A20-4832-A67C-7E7804BB122E}" destId="{D117ECB3-D34B-40B5-9953-18C42E7471CC}" srcOrd="1" destOrd="0" parTransId="{6015E1FB-BE9C-4D9F-80F1-2BE84CD30FFA}" sibTransId="{C83E35C5-C18A-4936-B732-3100DA6536DA}"/>
    <dgm:cxn modelId="{3C1AF43E-5A02-4D28-AAAE-3E2104C02016}" srcId="{8072AE84-3A20-4832-A67C-7E7804BB122E}" destId="{4D59342E-3589-470D-B0BA-D8249B553A5E}" srcOrd="0" destOrd="0" parTransId="{632306A4-A783-4660-ABAF-3507CA6ED74F}" sibTransId="{D282129F-94DF-4410-BE28-E7F6CF0CDE9C}"/>
    <dgm:cxn modelId="{B2E42160-49E2-455E-A5A0-76EBE77C60F3}" type="presOf" srcId="{D117ECB3-D34B-40B5-9953-18C42E7471CC}" destId="{2242F6D0-4CBC-427D-A2FE-8195A1A39E42}" srcOrd="0" destOrd="0" presId="urn:microsoft.com/office/officeart/2005/8/layout/default"/>
    <dgm:cxn modelId="{424B2A45-4884-43EE-B3C7-3FDE5612ED27}" srcId="{8072AE84-3A20-4832-A67C-7E7804BB122E}" destId="{0F246105-1BBF-4B28-8815-D108E38F639C}" srcOrd="5" destOrd="0" parTransId="{8CB0033B-1D43-4F62-853C-91BFEC80F070}" sibTransId="{8CEC717F-DA33-477E-9C74-A994B0A80051}"/>
    <dgm:cxn modelId="{179FCD71-4973-4F7F-850C-1528636B98C5}" type="presOf" srcId="{C8145752-89BF-491C-816E-7167963E1A5C}" destId="{1890E016-A6FC-421F-9F02-012AFB8BAA2F}" srcOrd="0" destOrd="0" presId="urn:microsoft.com/office/officeart/2005/8/layout/default"/>
    <dgm:cxn modelId="{D97D4B93-14AC-434B-AC3F-26A985CD2AF1}" type="presOf" srcId="{0F246105-1BBF-4B28-8815-D108E38F639C}" destId="{59D1C9F5-D195-49B7-956E-8AB4D3427D78}" srcOrd="0" destOrd="0" presId="urn:microsoft.com/office/officeart/2005/8/layout/default"/>
    <dgm:cxn modelId="{32EAD9A7-EFFD-464C-ACCF-F1F2EE325D1A}" type="presOf" srcId="{8072AE84-3A20-4832-A67C-7E7804BB122E}" destId="{BE3812D1-A5E2-4B2D-8290-AC24E54D0BDD}" srcOrd="0" destOrd="0" presId="urn:microsoft.com/office/officeart/2005/8/layout/default"/>
    <dgm:cxn modelId="{056AFEBB-F311-44D1-BB2F-BE5F5ECAD638}" type="presOf" srcId="{4D59342E-3589-470D-B0BA-D8249B553A5E}" destId="{08D2D85F-152A-4282-86E5-EB71CA0221D5}" srcOrd="0" destOrd="0" presId="urn:microsoft.com/office/officeart/2005/8/layout/default"/>
    <dgm:cxn modelId="{E5B36EC2-AB94-4BE9-8096-9586740A08A6}" srcId="{8072AE84-3A20-4832-A67C-7E7804BB122E}" destId="{9CA786CC-818C-4E4F-821A-EDB0128A795E}" srcOrd="2" destOrd="0" parTransId="{D3A1AA1D-A4E4-42E8-827E-9B7B2F20B105}" sibTransId="{40AA2767-A371-4649-8B66-2761E9D59829}"/>
    <dgm:cxn modelId="{589BBDCE-7AE4-4125-B068-FB6BC058781D}" type="presOf" srcId="{E1EFC2FE-61EB-4FD6-A8E3-7371A30EB1BC}" destId="{11D80C4F-77F4-4868-BA4D-D362DF463DF6}" srcOrd="0" destOrd="0" presId="urn:microsoft.com/office/officeart/2005/8/layout/default"/>
    <dgm:cxn modelId="{5D148BF2-8AEC-430B-AA5B-201AF64FB7CC}" srcId="{8072AE84-3A20-4832-A67C-7E7804BB122E}" destId="{E1EFC2FE-61EB-4FD6-A8E3-7371A30EB1BC}" srcOrd="4" destOrd="0" parTransId="{B48396F5-3AAA-4CBE-9F47-420C27CDD82B}" sibTransId="{D4337102-9A3E-42FC-9304-5681B5BAB35A}"/>
    <dgm:cxn modelId="{B2005FFC-B8B3-4405-8843-CCFAAAAFB6D6}" srcId="{8072AE84-3A20-4832-A67C-7E7804BB122E}" destId="{C8145752-89BF-491C-816E-7167963E1A5C}" srcOrd="3" destOrd="0" parTransId="{4D5E46CC-32B6-4C90-9234-9C802F4DC264}" sibTransId="{A52E7C46-0953-49EE-BE8D-2C9B9ECEF803}"/>
    <dgm:cxn modelId="{FCC46609-6DC7-4BAA-83B7-1A0A0BC5584F}" type="presParOf" srcId="{BE3812D1-A5E2-4B2D-8290-AC24E54D0BDD}" destId="{08D2D85F-152A-4282-86E5-EB71CA0221D5}" srcOrd="0" destOrd="0" presId="urn:microsoft.com/office/officeart/2005/8/layout/default"/>
    <dgm:cxn modelId="{CE5D3ECF-83B9-4C43-BC58-B706D41A7AE2}" type="presParOf" srcId="{BE3812D1-A5E2-4B2D-8290-AC24E54D0BDD}" destId="{BA177B96-0E48-4E1E-A4B3-8A88BFAE0083}" srcOrd="1" destOrd="0" presId="urn:microsoft.com/office/officeart/2005/8/layout/default"/>
    <dgm:cxn modelId="{678E7808-EEE4-4DEF-8209-61A9CE82DA56}" type="presParOf" srcId="{BE3812D1-A5E2-4B2D-8290-AC24E54D0BDD}" destId="{2242F6D0-4CBC-427D-A2FE-8195A1A39E42}" srcOrd="2" destOrd="0" presId="urn:microsoft.com/office/officeart/2005/8/layout/default"/>
    <dgm:cxn modelId="{777D4DCA-722C-4039-95C7-0763511129A2}" type="presParOf" srcId="{BE3812D1-A5E2-4B2D-8290-AC24E54D0BDD}" destId="{6956B780-51E1-41E7-88A9-29AFB5D4D206}" srcOrd="3" destOrd="0" presId="urn:microsoft.com/office/officeart/2005/8/layout/default"/>
    <dgm:cxn modelId="{B1884B39-ABAE-459C-9044-A8CE1BE3F4D1}" type="presParOf" srcId="{BE3812D1-A5E2-4B2D-8290-AC24E54D0BDD}" destId="{1908FB1A-E342-47C6-B191-D555169CCDD2}" srcOrd="4" destOrd="0" presId="urn:microsoft.com/office/officeart/2005/8/layout/default"/>
    <dgm:cxn modelId="{A56AFF42-3382-4F16-81FC-FEB17BCB0C1F}" type="presParOf" srcId="{BE3812D1-A5E2-4B2D-8290-AC24E54D0BDD}" destId="{5367553A-C0EF-4B61-81E3-BAD5EF5A0427}" srcOrd="5" destOrd="0" presId="urn:microsoft.com/office/officeart/2005/8/layout/default"/>
    <dgm:cxn modelId="{8E973C6C-E548-438D-BF98-2954DFB09D81}" type="presParOf" srcId="{BE3812D1-A5E2-4B2D-8290-AC24E54D0BDD}" destId="{1890E016-A6FC-421F-9F02-012AFB8BAA2F}" srcOrd="6" destOrd="0" presId="urn:microsoft.com/office/officeart/2005/8/layout/default"/>
    <dgm:cxn modelId="{7FB141FF-CDBA-428D-9E24-CD966302E2CF}" type="presParOf" srcId="{BE3812D1-A5E2-4B2D-8290-AC24E54D0BDD}" destId="{B6CC56B0-2045-4E2B-85D3-451AF6FCAB28}" srcOrd="7" destOrd="0" presId="urn:microsoft.com/office/officeart/2005/8/layout/default"/>
    <dgm:cxn modelId="{42932BA5-54DE-4759-90AC-8251E8359BC9}" type="presParOf" srcId="{BE3812D1-A5E2-4B2D-8290-AC24E54D0BDD}" destId="{11D80C4F-77F4-4868-BA4D-D362DF463DF6}" srcOrd="8" destOrd="0" presId="urn:microsoft.com/office/officeart/2005/8/layout/default"/>
    <dgm:cxn modelId="{E057C7B7-7178-4362-9EBA-23727A5D59DE}" type="presParOf" srcId="{BE3812D1-A5E2-4B2D-8290-AC24E54D0BDD}" destId="{9A3015A1-9A0A-467B-B520-10C6A086EF36}" srcOrd="9" destOrd="0" presId="urn:microsoft.com/office/officeart/2005/8/layout/default"/>
    <dgm:cxn modelId="{49DE940A-3255-4EB6-85ED-FF29A1975D5C}" type="presParOf" srcId="{BE3812D1-A5E2-4B2D-8290-AC24E54D0BDD}" destId="{59D1C9F5-D195-49B7-956E-8AB4D3427D78}" srcOrd="10"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072AE84-3A20-4832-A67C-7E7804BB122E}"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da-DK"/>
        </a:p>
      </dgm:t>
    </dgm:pt>
    <dgm:pt modelId="{4D59342E-3589-470D-B0BA-D8249B553A5E}">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Tilfredse patienter og pårørende</a:t>
          </a:r>
        </a:p>
      </dgm:t>
    </dgm:pt>
    <dgm:pt modelId="{632306A4-A783-4660-ABAF-3507CA6ED74F}" type="parTrans" cxnId="{3C1AF43E-5A02-4D28-AAAE-3E2104C02016}">
      <dgm:prSet/>
      <dgm:spPr/>
      <dgm:t>
        <a:bodyPr/>
        <a:lstStyle/>
        <a:p>
          <a:endParaRPr lang="da-DK"/>
        </a:p>
      </dgm:t>
    </dgm:pt>
    <dgm:pt modelId="{D282129F-94DF-4410-BE28-E7F6CF0CDE9C}" type="sibTrans" cxnId="{3C1AF43E-5A02-4D28-AAAE-3E2104C02016}">
      <dgm:prSet/>
      <dgm:spPr/>
      <dgm:t>
        <a:bodyPr/>
        <a:lstStyle/>
        <a:p>
          <a:endParaRPr lang="da-DK"/>
        </a:p>
      </dgm:t>
    </dgm:pt>
    <dgm:pt modelId="{D117ECB3-D34B-40B5-9953-18C42E7471CC}">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Fremtidens ambulatorium</a:t>
          </a:r>
        </a:p>
      </dgm:t>
    </dgm:pt>
    <dgm:pt modelId="{6015E1FB-BE9C-4D9F-80F1-2BE84CD30FFA}" type="parTrans" cxnId="{497BF026-A8A5-45FF-86B1-B0FF96226157}">
      <dgm:prSet/>
      <dgm:spPr/>
      <dgm:t>
        <a:bodyPr/>
        <a:lstStyle/>
        <a:p>
          <a:endParaRPr lang="da-DK"/>
        </a:p>
      </dgm:t>
    </dgm:pt>
    <dgm:pt modelId="{C83E35C5-C18A-4936-B732-3100DA6536DA}" type="sibTrans" cxnId="{497BF026-A8A5-45FF-86B1-B0FF96226157}">
      <dgm:prSet/>
      <dgm:spPr/>
      <dgm:t>
        <a:bodyPr/>
        <a:lstStyle/>
        <a:p>
          <a:endParaRPr lang="da-DK"/>
        </a:p>
      </dgm:t>
    </dgm:pt>
    <dgm:pt modelId="{9CA786CC-818C-4E4F-821A-EDB0128A795E}">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Implementering af hospitalsplans-ændringer</a:t>
          </a:r>
        </a:p>
      </dgm:t>
    </dgm:pt>
    <dgm:pt modelId="{D3A1AA1D-A4E4-42E8-827E-9B7B2F20B105}" type="parTrans" cxnId="{E5B36EC2-AB94-4BE9-8096-9586740A08A6}">
      <dgm:prSet/>
      <dgm:spPr/>
      <dgm:t>
        <a:bodyPr/>
        <a:lstStyle/>
        <a:p>
          <a:endParaRPr lang="da-DK"/>
        </a:p>
      </dgm:t>
    </dgm:pt>
    <dgm:pt modelId="{40AA2767-A371-4649-8B66-2761E9D59829}" type="sibTrans" cxnId="{E5B36EC2-AB94-4BE9-8096-9586740A08A6}">
      <dgm:prSet/>
      <dgm:spPr/>
      <dgm:t>
        <a:bodyPr/>
        <a:lstStyle/>
        <a:p>
          <a:endParaRPr lang="da-DK"/>
        </a:p>
      </dgm:t>
    </dgm:pt>
    <dgm:pt modelId="{C8145752-89BF-491C-816E-7167963E1A5C}">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Personale i trivsel</a:t>
          </a:r>
        </a:p>
      </dgm:t>
    </dgm:pt>
    <dgm:pt modelId="{4D5E46CC-32B6-4C90-9234-9C802F4DC264}" type="parTrans" cxnId="{B2005FFC-B8B3-4405-8843-CCFAAAAFB6D6}">
      <dgm:prSet/>
      <dgm:spPr/>
      <dgm:t>
        <a:bodyPr/>
        <a:lstStyle/>
        <a:p>
          <a:endParaRPr lang="da-DK"/>
        </a:p>
      </dgm:t>
    </dgm:pt>
    <dgm:pt modelId="{A52E7C46-0953-49EE-BE8D-2C9B9ECEF803}" type="sibTrans" cxnId="{B2005FFC-B8B3-4405-8843-CCFAAAAFB6D6}">
      <dgm:prSet/>
      <dgm:spPr/>
      <dgm:t>
        <a:bodyPr/>
        <a:lstStyle/>
        <a:p>
          <a:endParaRPr lang="da-DK"/>
        </a:p>
      </dgm:t>
    </dgm:pt>
    <dgm:pt modelId="{E1EFC2FE-61EB-4FD6-A8E3-7371A30EB1BC}">
      <dgm:prSet phldrT="[Tekst]">
        <dgm:style>
          <a:lnRef idx="0">
            <a:scrgbClr r="0" g="0" b="0"/>
          </a:lnRef>
          <a:fillRef idx="0">
            <a:scrgbClr r="0" g="0" b="0"/>
          </a:fillRef>
          <a:effectRef idx="0">
            <a:scrgbClr r="0" g="0" b="0"/>
          </a:effectRef>
          <a:fontRef idx="minor">
            <a:schemeClr val="lt1"/>
          </a:fontRef>
        </dgm:style>
      </dgm:prSet>
      <dgm:spPr>
        <a:solidFill>
          <a:srgbClr val="CCCCCC"/>
        </a:solidFill>
        <a:ln>
          <a:noFill/>
        </a:ln>
      </dgm:spPr>
      <dgm:t>
        <a:bodyPr/>
        <a:lstStyle/>
        <a:p>
          <a:r>
            <a:rPr lang="da-DK" b="0" dirty="0">
              <a:solidFill>
                <a:schemeClr val="tx1">
                  <a:lumMod val="20000"/>
                  <a:lumOff val="80000"/>
                </a:schemeClr>
              </a:solidFill>
            </a:rPr>
            <a:t>Omstilling af lægerollen</a:t>
          </a:r>
        </a:p>
      </dgm:t>
    </dgm:pt>
    <dgm:pt modelId="{B48396F5-3AAA-4CBE-9F47-420C27CDD82B}" type="parTrans" cxnId="{5D148BF2-8AEC-430B-AA5B-201AF64FB7CC}">
      <dgm:prSet/>
      <dgm:spPr/>
      <dgm:t>
        <a:bodyPr/>
        <a:lstStyle/>
        <a:p>
          <a:endParaRPr lang="da-DK"/>
        </a:p>
      </dgm:t>
    </dgm:pt>
    <dgm:pt modelId="{D4337102-9A3E-42FC-9304-5681B5BAB35A}" type="sibTrans" cxnId="{5D148BF2-8AEC-430B-AA5B-201AF64FB7CC}">
      <dgm:prSet/>
      <dgm:spPr/>
      <dgm:t>
        <a:bodyPr/>
        <a:lstStyle/>
        <a:p>
          <a:endParaRPr lang="da-DK"/>
        </a:p>
      </dgm:t>
    </dgm:pt>
    <dgm:pt modelId="{0F246105-1BBF-4B28-8815-D108E38F639C}">
      <dgm:prSet phldrT="[Tekst]" custT="1">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sz="1600" b="0" dirty="0">
              <a:solidFill>
                <a:schemeClr val="tx1"/>
              </a:solidFill>
            </a:rPr>
            <a:t>Bæredygtig økonomi</a:t>
          </a:r>
        </a:p>
      </dgm:t>
    </dgm:pt>
    <dgm:pt modelId="{8CB0033B-1D43-4F62-853C-91BFEC80F070}" type="parTrans" cxnId="{424B2A45-4884-43EE-B3C7-3FDE5612ED27}">
      <dgm:prSet/>
      <dgm:spPr/>
      <dgm:t>
        <a:bodyPr/>
        <a:lstStyle/>
        <a:p>
          <a:endParaRPr lang="da-DK"/>
        </a:p>
      </dgm:t>
    </dgm:pt>
    <dgm:pt modelId="{8CEC717F-DA33-477E-9C74-A994B0A80051}" type="sibTrans" cxnId="{424B2A45-4884-43EE-B3C7-3FDE5612ED27}">
      <dgm:prSet/>
      <dgm:spPr/>
      <dgm:t>
        <a:bodyPr/>
        <a:lstStyle/>
        <a:p>
          <a:endParaRPr lang="da-DK"/>
        </a:p>
      </dgm:t>
    </dgm:pt>
    <dgm:pt modelId="{BE3812D1-A5E2-4B2D-8290-AC24E54D0BDD}" type="pres">
      <dgm:prSet presAssocID="{8072AE84-3A20-4832-A67C-7E7804BB122E}" presName="diagram" presStyleCnt="0">
        <dgm:presLayoutVars>
          <dgm:dir/>
          <dgm:resizeHandles val="exact"/>
        </dgm:presLayoutVars>
      </dgm:prSet>
      <dgm:spPr/>
    </dgm:pt>
    <dgm:pt modelId="{08D2D85F-152A-4282-86E5-EB71CA0221D5}" type="pres">
      <dgm:prSet presAssocID="{4D59342E-3589-470D-B0BA-D8249B553A5E}" presName="node" presStyleLbl="node1" presStyleIdx="0" presStyleCnt="6">
        <dgm:presLayoutVars>
          <dgm:bulletEnabled val="1"/>
        </dgm:presLayoutVars>
      </dgm:prSet>
      <dgm:spPr/>
    </dgm:pt>
    <dgm:pt modelId="{BA177B96-0E48-4E1E-A4B3-8A88BFAE0083}" type="pres">
      <dgm:prSet presAssocID="{D282129F-94DF-4410-BE28-E7F6CF0CDE9C}" presName="sibTrans" presStyleCnt="0"/>
      <dgm:spPr/>
    </dgm:pt>
    <dgm:pt modelId="{2242F6D0-4CBC-427D-A2FE-8195A1A39E42}" type="pres">
      <dgm:prSet presAssocID="{D117ECB3-D34B-40B5-9953-18C42E7471CC}" presName="node" presStyleLbl="node1" presStyleIdx="1" presStyleCnt="6">
        <dgm:presLayoutVars>
          <dgm:bulletEnabled val="1"/>
        </dgm:presLayoutVars>
      </dgm:prSet>
      <dgm:spPr/>
    </dgm:pt>
    <dgm:pt modelId="{6956B780-51E1-41E7-88A9-29AFB5D4D206}" type="pres">
      <dgm:prSet presAssocID="{C83E35C5-C18A-4936-B732-3100DA6536DA}" presName="sibTrans" presStyleCnt="0"/>
      <dgm:spPr/>
    </dgm:pt>
    <dgm:pt modelId="{1908FB1A-E342-47C6-B191-D555169CCDD2}" type="pres">
      <dgm:prSet presAssocID="{9CA786CC-818C-4E4F-821A-EDB0128A795E}" presName="node" presStyleLbl="node1" presStyleIdx="2" presStyleCnt="6">
        <dgm:presLayoutVars>
          <dgm:bulletEnabled val="1"/>
        </dgm:presLayoutVars>
      </dgm:prSet>
      <dgm:spPr/>
    </dgm:pt>
    <dgm:pt modelId="{5367553A-C0EF-4B61-81E3-BAD5EF5A0427}" type="pres">
      <dgm:prSet presAssocID="{40AA2767-A371-4649-8B66-2761E9D59829}" presName="sibTrans" presStyleCnt="0"/>
      <dgm:spPr/>
    </dgm:pt>
    <dgm:pt modelId="{1890E016-A6FC-421F-9F02-012AFB8BAA2F}" type="pres">
      <dgm:prSet presAssocID="{C8145752-89BF-491C-816E-7167963E1A5C}" presName="node" presStyleLbl="node1" presStyleIdx="3" presStyleCnt="6">
        <dgm:presLayoutVars>
          <dgm:bulletEnabled val="1"/>
        </dgm:presLayoutVars>
      </dgm:prSet>
      <dgm:spPr/>
    </dgm:pt>
    <dgm:pt modelId="{B6CC56B0-2045-4E2B-85D3-451AF6FCAB28}" type="pres">
      <dgm:prSet presAssocID="{A52E7C46-0953-49EE-BE8D-2C9B9ECEF803}" presName="sibTrans" presStyleCnt="0"/>
      <dgm:spPr/>
    </dgm:pt>
    <dgm:pt modelId="{11D80C4F-77F4-4868-BA4D-D362DF463DF6}" type="pres">
      <dgm:prSet presAssocID="{E1EFC2FE-61EB-4FD6-A8E3-7371A30EB1BC}" presName="node" presStyleLbl="node1" presStyleIdx="4" presStyleCnt="6">
        <dgm:presLayoutVars>
          <dgm:bulletEnabled val="1"/>
        </dgm:presLayoutVars>
      </dgm:prSet>
      <dgm:spPr/>
    </dgm:pt>
    <dgm:pt modelId="{9A3015A1-9A0A-467B-B520-10C6A086EF36}" type="pres">
      <dgm:prSet presAssocID="{D4337102-9A3E-42FC-9304-5681B5BAB35A}" presName="sibTrans" presStyleCnt="0"/>
      <dgm:spPr/>
    </dgm:pt>
    <dgm:pt modelId="{59D1C9F5-D195-49B7-956E-8AB4D3427D78}" type="pres">
      <dgm:prSet presAssocID="{0F246105-1BBF-4B28-8815-D108E38F639C}" presName="node" presStyleLbl="node1" presStyleIdx="5" presStyleCnt="6">
        <dgm:presLayoutVars>
          <dgm:bulletEnabled val="1"/>
        </dgm:presLayoutVars>
      </dgm:prSet>
      <dgm:spPr/>
    </dgm:pt>
  </dgm:ptLst>
  <dgm:cxnLst>
    <dgm:cxn modelId="{C78BE118-A14D-4542-9A54-B662C006AC68}" type="presOf" srcId="{9CA786CC-818C-4E4F-821A-EDB0128A795E}" destId="{1908FB1A-E342-47C6-B191-D555169CCDD2}" srcOrd="0" destOrd="0" presId="urn:microsoft.com/office/officeart/2005/8/layout/default"/>
    <dgm:cxn modelId="{497BF026-A8A5-45FF-86B1-B0FF96226157}" srcId="{8072AE84-3A20-4832-A67C-7E7804BB122E}" destId="{D117ECB3-D34B-40B5-9953-18C42E7471CC}" srcOrd="1" destOrd="0" parTransId="{6015E1FB-BE9C-4D9F-80F1-2BE84CD30FFA}" sibTransId="{C83E35C5-C18A-4936-B732-3100DA6536DA}"/>
    <dgm:cxn modelId="{3C1AF43E-5A02-4D28-AAAE-3E2104C02016}" srcId="{8072AE84-3A20-4832-A67C-7E7804BB122E}" destId="{4D59342E-3589-470D-B0BA-D8249B553A5E}" srcOrd="0" destOrd="0" parTransId="{632306A4-A783-4660-ABAF-3507CA6ED74F}" sibTransId="{D282129F-94DF-4410-BE28-E7F6CF0CDE9C}"/>
    <dgm:cxn modelId="{B2E42160-49E2-455E-A5A0-76EBE77C60F3}" type="presOf" srcId="{D117ECB3-D34B-40B5-9953-18C42E7471CC}" destId="{2242F6D0-4CBC-427D-A2FE-8195A1A39E42}" srcOrd="0" destOrd="0" presId="urn:microsoft.com/office/officeart/2005/8/layout/default"/>
    <dgm:cxn modelId="{424B2A45-4884-43EE-B3C7-3FDE5612ED27}" srcId="{8072AE84-3A20-4832-A67C-7E7804BB122E}" destId="{0F246105-1BBF-4B28-8815-D108E38F639C}" srcOrd="5" destOrd="0" parTransId="{8CB0033B-1D43-4F62-853C-91BFEC80F070}" sibTransId="{8CEC717F-DA33-477E-9C74-A994B0A80051}"/>
    <dgm:cxn modelId="{179FCD71-4973-4F7F-850C-1528636B98C5}" type="presOf" srcId="{C8145752-89BF-491C-816E-7167963E1A5C}" destId="{1890E016-A6FC-421F-9F02-012AFB8BAA2F}" srcOrd="0" destOrd="0" presId="urn:microsoft.com/office/officeart/2005/8/layout/default"/>
    <dgm:cxn modelId="{D97D4B93-14AC-434B-AC3F-26A985CD2AF1}" type="presOf" srcId="{0F246105-1BBF-4B28-8815-D108E38F639C}" destId="{59D1C9F5-D195-49B7-956E-8AB4D3427D78}" srcOrd="0" destOrd="0" presId="urn:microsoft.com/office/officeart/2005/8/layout/default"/>
    <dgm:cxn modelId="{32EAD9A7-EFFD-464C-ACCF-F1F2EE325D1A}" type="presOf" srcId="{8072AE84-3A20-4832-A67C-7E7804BB122E}" destId="{BE3812D1-A5E2-4B2D-8290-AC24E54D0BDD}" srcOrd="0" destOrd="0" presId="urn:microsoft.com/office/officeart/2005/8/layout/default"/>
    <dgm:cxn modelId="{056AFEBB-F311-44D1-BB2F-BE5F5ECAD638}" type="presOf" srcId="{4D59342E-3589-470D-B0BA-D8249B553A5E}" destId="{08D2D85F-152A-4282-86E5-EB71CA0221D5}" srcOrd="0" destOrd="0" presId="urn:microsoft.com/office/officeart/2005/8/layout/default"/>
    <dgm:cxn modelId="{E5B36EC2-AB94-4BE9-8096-9586740A08A6}" srcId="{8072AE84-3A20-4832-A67C-7E7804BB122E}" destId="{9CA786CC-818C-4E4F-821A-EDB0128A795E}" srcOrd="2" destOrd="0" parTransId="{D3A1AA1D-A4E4-42E8-827E-9B7B2F20B105}" sibTransId="{40AA2767-A371-4649-8B66-2761E9D59829}"/>
    <dgm:cxn modelId="{589BBDCE-7AE4-4125-B068-FB6BC058781D}" type="presOf" srcId="{E1EFC2FE-61EB-4FD6-A8E3-7371A30EB1BC}" destId="{11D80C4F-77F4-4868-BA4D-D362DF463DF6}" srcOrd="0" destOrd="0" presId="urn:microsoft.com/office/officeart/2005/8/layout/default"/>
    <dgm:cxn modelId="{5D148BF2-8AEC-430B-AA5B-201AF64FB7CC}" srcId="{8072AE84-3A20-4832-A67C-7E7804BB122E}" destId="{E1EFC2FE-61EB-4FD6-A8E3-7371A30EB1BC}" srcOrd="4" destOrd="0" parTransId="{B48396F5-3AAA-4CBE-9F47-420C27CDD82B}" sibTransId="{D4337102-9A3E-42FC-9304-5681B5BAB35A}"/>
    <dgm:cxn modelId="{B2005FFC-B8B3-4405-8843-CCFAAAAFB6D6}" srcId="{8072AE84-3A20-4832-A67C-7E7804BB122E}" destId="{C8145752-89BF-491C-816E-7167963E1A5C}" srcOrd="3" destOrd="0" parTransId="{4D5E46CC-32B6-4C90-9234-9C802F4DC264}" sibTransId="{A52E7C46-0953-49EE-BE8D-2C9B9ECEF803}"/>
    <dgm:cxn modelId="{FCC46609-6DC7-4BAA-83B7-1A0A0BC5584F}" type="presParOf" srcId="{BE3812D1-A5E2-4B2D-8290-AC24E54D0BDD}" destId="{08D2D85F-152A-4282-86E5-EB71CA0221D5}" srcOrd="0" destOrd="0" presId="urn:microsoft.com/office/officeart/2005/8/layout/default"/>
    <dgm:cxn modelId="{CE5D3ECF-83B9-4C43-BC58-B706D41A7AE2}" type="presParOf" srcId="{BE3812D1-A5E2-4B2D-8290-AC24E54D0BDD}" destId="{BA177B96-0E48-4E1E-A4B3-8A88BFAE0083}" srcOrd="1" destOrd="0" presId="urn:microsoft.com/office/officeart/2005/8/layout/default"/>
    <dgm:cxn modelId="{678E7808-EEE4-4DEF-8209-61A9CE82DA56}" type="presParOf" srcId="{BE3812D1-A5E2-4B2D-8290-AC24E54D0BDD}" destId="{2242F6D0-4CBC-427D-A2FE-8195A1A39E42}" srcOrd="2" destOrd="0" presId="urn:microsoft.com/office/officeart/2005/8/layout/default"/>
    <dgm:cxn modelId="{777D4DCA-722C-4039-95C7-0763511129A2}" type="presParOf" srcId="{BE3812D1-A5E2-4B2D-8290-AC24E54D0BDD}" destId="{6956B780-51E1-41E7-88A9-29AFB5D4D206}" srcOrd="3" destOrd="0" presId="urn:microsoft.com/office/officeart/2005/8/layout/default"/>
    <dgm:cxn modelId="{B1884B39-ABAE-459C-9044-A8CE1BE3F4D1}" type="presParOf" srcId="{BE3812D1-A5E2-4B2D-8290-AC24E54D0BDD}" destId="{1908FB1A-E342-47C6-B191-D555169CCDD2}" srcOrd="4" destOrd="0" presId="urn:microsoft.com/office/officeart/2005/8/layout/default"/>
    <dgm:cxn modelId="{A56AFF42-3382-4F16-81FC-FEB17BCB0C1F}" type="presParOf" srcId="{BE3812D1-A5E2-4B2D-8290-AC24E54D0BDD}" destId="{5367553A-C0EF-4B61-81E3-BAD5EF5A0427}" srcOrd="5" destOrd="0" presId="urn:microsoft.com/office/officeart/2005/8/layout/default"/>
    <dgm:cxn modelId="{8E973C6C-E548-438D-BF98-2954DFB09D81}" type="presParOf" srcId="{BE3812D1-A5E2-4B2D-8290-AC24E54D0BDD}" destId="{1890E016-A6FC-421F-9F02-012AFB8BAA2F}" srcOrd="6" destOrd="0" presId="urn:microsoft.com/office/officeart/2005/8/layout/default"/>
    <dgm:cxn modelId="{7FB141FF-CDBA-428D-9E24-CD966302E2CF}" type="presParOf" srcId="{BE3812D1-A5E2-4B2D-8290-AC24E54D0BDD}" destId="{B6CC56B0-2045-4E2B-85D3-451AF6FCAB28}" srcOrd="7" destOrd="0" presId="urn:microsoft.com/office/officeart/2005/8/layout/default"/>
    <dgm:cxn modelId="{42932BA5-54DE-4759-90AC-8251E8359BC9}" type="presParOf" srcId="{BE3812D1-A5E2-4B2D-8290-AC24E54D0BDD}" destId="{11D80C4F-77F4-4868-BA4D-D362DF463DF6}" srcOrd="8" destOrd="0" presId="urn:microsoft.com/office/officeart/2005/8/layout/default"/>
    <dgm:cxn modelId="{E057C7B7-7178-4362-9EBA-23727A5D59DE}" type="presParOf" srcId="{BE3812D1-A5E2-4B2D-8290-AC24E54D0BDD}" destId="{9A3015A1-9A0A-467B-B520-10C6A086EF36}" srcOrd="9" destOrd="0" presId="urn:microsoft.com/office/officeart/2005/8/layout/default"/>
    <dgm:cxn modelId="{49DE940A-3255-4EB6-85ED-FF29A1975D5C}" type="presParOf" srcId="{BE3812D1-A5E2-4B2D-8290-AC24E54D0BDD}" destId="{59D1C9F5-D195-49B7-956E-8AB4D3427D78}" srcOrd="10"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4429EB-1611-48D1-B512-BC6011E48D48}" type="doc">
      <dgm:prSet loTypeId="urn:microsoft.com/office/officeart/2005/8/layout/venn3" loCatId="relationship" qsTypeId="urn:microsoft.com/office/officeart/2005/8/quickstyle/simple1" qsCatId="simple" csTypeId="urn:microsoft.com/office/officeart/2005/8/colors/colorful5" csCatId="colorful" phldr="1"/>
      <dgm:spPr/>
      <dgm:t>
        <a:bodyPr/>
        <a:lstStyle/>
        <a:p>
          <a:endParaRPr lang="da-DK"/>
        </a:p>
      </dgm:t>
    </dgm:pt>
    <dgm:pt modelId="{16F2408C-1F32-43B4-9FB3-2F8D3B670079}">
      <dgm:prSet phldrT="[Tekst]" custT="1"/>
      <dgm:spPr/>
      <dgm:t>
        <a:bodyPr/>
        <a:lstStyle/>
        <a:p>
          <a:r>
            <a:rPr lang="da-DK" sz="1200" b="0" baseline="0"/>
            <a:t>Vi  samarbejder om gode </a:t>
          </a:r>
          <a:r>
            <a:rPr lang="da-DK" sz="1200" b="1" baseline="0"/>
            <a:t>patientforløb</a:t>
          </a:r>
          <a:r>
            <a:rPr lang="da-DK" sz="1200" b="0" baseline="0"/>
            <a:t> og involverer patienter og pårørende</a:t>
          </a:r>
          <a:endParaRPr lang="da-DK" sz="1200" b="0" baseline="0" dirty="0"/>
        </a:p>
      </dgm:t>
    </dgm:pt>
    <dgm:pt modelId="{1670EFC8-1CF4-4103-9324-455F5D9F1288}" type="parTrans" cxnId="{B454446F-E895-4C70-90F7-D06416FE3CD6}">
      <dgm:prSet/>
      <dgm:spPr/>
      <dgm:t>
        <a:bodyPr/>
        <a:lstStyle/>
        <a:p>
          <a:endParaRPr lang="da-DK" sz="1800"/>
        </a:p>
      </dgm:t>
    </dgm:pt>
    <dgm:pt modelId="{0FB3979F-D207-45DD-9AD8-1125EC01C15E}" type="sibTrans" cxnId="{B454446F-E895-4C70-90F7-D06416FE3CD6}">
      <dgm:prSet/>
      <dgm:spPr/>
      <dgm:t>
        <a:bodyPr/>
        <a:lstStyle/>
        <a:p>
          <a:endParaRPr lang="da-DK" sz="1800"/>
        </a:p>
      </dgm:t>
    </dgm:pt>
    <dgm:pt modelId="{B4E4E292-F48F-4626-86FD-80DD28CE18EB}">
      <dgm:prSet phldrT="[Tekst]" custT="1"/>
      <dgm:spPr/>
      <dgm:t>
        <a:bodyPr/>
        <a:lstStyle/>
        <a:p>
          <a:r>
            <a:rPr lang="da-DK" sz="1200" b="0" baseline="0" dirty="0"/>
            <a:t>Vi er fælles om at løse </a:t>
          </a:r>
          <a:r>
            <a:rPr lang="da-DK" sz="1200" b="1" baseline="0" dirty="0"/>
            <a:t>kerneopgaven</a:t>
          </a:r>
          <a:r>
            <a:rPr lang="da-DK" sz="1200" b="0" baseline="0" dirty="0"/>
            <a:t> sikkert og stabilt inden for de aktuelle rammer</a:t>
          </a:r>
        </a:p>
      </dgm:t>
    </dgm:pt>
    <dgm:pt modelId="{BF888C50-6AC7-45A5-90DB-BD4D6A6510DB}" type="parTrans" cxnId="{5F61D954-9DED-4211-90F6-C0F1BBC5309A}">
      <dgm:prSet/>
      <dgm:spPr/>
      <dgm:t>
        <a:bodyPr/>
        <a:lstStyle/>
        <a:p>
          <a:endParaRPr lang="da-DK" sz="1800"/>
        </a:p>
      </dgm:t>
    </dgm:pt>
    <dgm:pt modelId="{53CEBF7B-1612-4AF9-9667-3AB5F8012339}" type="sibTrans" cxnId="{5F61D954-9DED-4211-90F6-C0F1BBC5309A}">
      <dgm:prSet/>
      <dgm:spPr/>
      <dgm:t>
        <a:bodyPr/>
        <a:lstStyle/>
        <a:p>
          <a:endParaRPr lang="da-DK" sz="1800"/>
        </a:p>
      </dgm:t>
    </dgm:pt>
    <dgm:pt modelId="{A02737C4-DC6C-4405-8CA0-6B0BF0C9AF41}">
      <dgm:prSet phldrT="[Tekst]" custT="1"/>
      <dgm:spPr/>
      <dgm:t>
        <a:bodyPr/>
        <a:lstStyle/>
        <a:p>
          <a:r>
            <a:rPr lang="da-DK" sz="1200" b="0" baseline="0"/>
            <a:t>Vi arbejder aktivt for </a:t>
          </a:r>
          <a:r>
            <a:rPr lang="da-DK" sz="1200" b="1" baseline="0"/>
            <a:t>helheden</a:t>
          </a:r>
          <a:r>
            <a:rPr lang="da-DK" sz="1200" b="0" baseline="0"/>
            <a:t> og samarbejder på tværs</a:t>
          </a:r>
          <a:endParaRPr lang="da-DK" sz="1200" b="0" baseline="0" dirty="0"/>
        </a:p>
      </dgm:t>
    </dgm:pt>
    <dgm:pt modelId="{1B2DD87D-5040-46B6-BE0B-49C421F4DE69}" type="parTrans" cxnId="{DAA8F0F0-1D1B-4565-A19B-7BBF36323399}">
      <dgm:prSet/>
      <dgm:spPr/>
      <dgm:t>
        <a:bodyPr/>
        <a:lstStyle/>
        <a:p>
          <a:endParaRPr lang="da-DK" sz="1800"/>
        </a:p>
      </dgm:t>
    </dgm:pt>
    <dgm:pt modelId="{8276A377-8DFF-42D2-95FA-13BF7D31F52C}" type="sibTrans" cxnId="{DAA8F0F0-1D1B-4565-A19B-7BBF36323399}">
      <dgm:prSet/>
      <dgm:spPr/>
      <dgm:t>
        <a:bodyPr/>
        <a:lstStyle/>
        <a:p>
          <a:endParaRPr lang="da-DK" sz="1800"/>
        </a:p>
      </dgm:t>
    </dgm:pt>
    <dgm:pt modelId="{D0A3AC25-A87D-4AD6-B3FF-AFC2AEC4444B}">
      <dgm:prSet phldrT="[Tekst]" custT="1"/>
      <dgm:spPr/>
      <dgm:t>
        <a:bodyPr/>
        <a:lstStyle/>
        <a:p>
          <a:r>
            <a:rPr lang="da-DK" sz="1200" b="0" baseline="0" dirty="0"/>
            <a:t>Vi har mod og vilje til </a:t>
          </a:r>
          <a:r>
            <a:rPr lang="da-DK" sz="1200" b="1" baseline="0" dirty="0"/>
            <a:t>forandring</a:t>
          </a:r>
          <a:r>
            <a:rPr lang="da-DK" sz="1200" b="0" baseline="0" dirty="0"/>
            <a:t> og prioritering</a:t>
          </a:r>
        </a:p>
      </dgm:t>
    </dgm:pt>
    <dgm:pt modelId="{3F13C825-546A-49D5-8C7D-5038B0928EBC}" type="parTrans" cxnId="{2EFB2A04-06E4-4DFD-B3DA-818F520CA972}">
      <dgm:prSet/>
      <dgm:spPr/>
      <dgm:t>
        <a:bodyPr/>
        <a:lstStyle/>
        <a:p>
          <a:endParaRPr lang="da-DK" sz="1800"/>
        </a:p>
      </dgm:t>
    </dgm:pt>
    <dgm:pt modelId="{5FFB3280-ADA8-47B3-AA51-E35DBD06DB70}" type="sibTrans" cxnId="{2EFB2A04-06E4-4DFD-B3DA-818F520CA972}">
      <dgm:prSet/>
      <dgm:spPr/>
      <dgm:t>
        <a:bodyPr/>
        <a:lstStyle/>
        <a:p>
          <a:endParaRPr lang="da-DK" sz="1800"/>
        </a:p>
      </dgm:t>
    </dgm:pt>
    <dgm:pt modelId="{FF7D5501-4B24-44E7-8CF2-26ED9B7DC29A}">
      <dgm:prSet phldrT="[Tekst]" custT="1"/>
      <dgm:spPr/>
      <dgm:t>
        <a:bodyPr/>
        <a:lstStyle/>
        <a:p>
          <a:r>
            <a:rPr lang="da-DK" sz="1200" b="0" baseline="0"/>
            <a:t>Vi bidrager alle til sunde </a:t>
          </a:r>
          <a:r>
            <a:rPr lang="da-DK" sz="1200" b="1" baseline="0"/>
            <a:t>arbejdsfællesskaber</a:t>
          </a:r>
          <a:r>
            <a:rPr lang="da-DK" sz="1200" b="0" baseline="0"/>
            <a:t> med faglighed, arbejdsglæde og tillid</a:t>
          </a:r>
          <a:endParaRPr lang="da-DK" sz="1200" b="0" baseline="0" dirty="0"/>
        </a:p>
      </dgm:t>
    </dgm:pt>
    <dgm:pt modelId="{A5906AE8-BD02-474C-9459-24129E264D81}" type="parTrans" cxnId="{4E885F41-74A9-4396-9527-A83238A1722C}">
      <dgm:prSet/>
      <dgm:spPr/>
      <dgm:t>
        <a:bodyPr/>
        <a:lstStyle/>
        <a:p>
          <a:endParaRPr lang="da-DK" sz="1800"/>
        </a:p>
      </dgm:t>
    </dgm:pt>
    <dgm:pt modelId="{EDA28E76-757F-48D8-916C-2DE6B1972CCD}" type="sibTrans" cxnId="{4E885F41-74A9-4396-9527-A83238A1722C}">
      <dgm:prSet/>
      <dgm:spPr/>
      <dgm:t>
        <a:bodyPr/>
        <a:lstStyle/>
        <a:p>
          <a:endParaRPr lang="da-DK" sz="1800"/>
        </a:p>
      </dgm:t>
    </dgm:pt>
    <dgm:pt modelId="{3AF67208-053E-4AEB-80D7-40A99B4AAB77}" type="pres">
      <dgm:prSet presAssocID="{C04429EB-1611-48D1-B512-BC6011E48D48}" presName="Name0" presStyleCnt="0">
        <dgm:presLayoutVars>
          <dgm:dir/>
          <dgm:resizeHandles val="exact"/>
        </dgm:presLayoutVars>
      </dgm:prSet>
      <dgm:spPr/>
    </dgm:pt>
    <dgm:pt modelId="{AECA6847-BDF7-40C9-8BCA-F3A46344CA58}" type="pres">
      <dgm:prSet presAssocID="{16F2408C-1F32-43B4-9FB3-2F8D3B670079}" presName="Name5" presStyleLbl="vennNode1" presStyleIdx="0" presStyleCnt="5">
        <dgm:presLayoutVars>
          <dgm:bulletEnabled val="1"/>
        </dgm:presLayoutVars>
      </dgm:prSet>
      <dgm:spPr/>
    </dgm:pt>
    <dgm:pt modelId="{2349C39C-5C0C-4C6C-BEE6-4423BC64A187}" type="pres">
      <dgm:prSet presAssocID="{0FB3979F-D207-45DD-9AD8-1125EC01C15E}" presName="space" presStyleCnt="0"/>
      <dgm:spPr/>
    </dgm:pt>
    <dgm:pt modelId="{A6F84D1E-9EF2-4EE4-9C38-C6EDC6C9D8D8}" type="pres">
      <dgm:prSet presAssocID="{B4E4E292-F48F-4626-86FD-80DD28CE18EB}" presName="Name5" presStyleLbl="vennNode1" presStyleIdx="1" presStyleCnt="5">
        <dgm:presLayoutVars>
          <dgm:bulletEnabled val="1"/>
        </dgm:presLayoutVars>
      </dgm:prSet>
      <dgm:spPr/>
    </dgm:pt>
    <dgm:pt modelId="{C7653F3E-6668-45D1-AA70-CA8268299BC7}" type="pres">
      <dgm:prSet presAssocID="{53CEBF7B-1612-4AF9-9667-3AB5F8012339}" presName="space" presStyleCnt="0"/>
      <dgm:spPr/>
    </dgm:pt>
    <dgm:pt modelId="{7709E15E-7B95-473A-BC3F-572F31954C29}" type="pres">
      <dgm:prSet presAssocID="{A02737C4-DC6C-4405-8CA0-6B0BF0C9AF41}" presName="Name5" presStyleLbl="vennNode1" presStyleIdx="2" presStyleCnt="5">
        <dgm:presLayoutVars>
          <dgm:bulletEnabled val="1"/>
        </dgm:presLayoutVars>
      </dgm:prSet>
      <dgm:spPr/>
    </dgm:pt>
    <dgm:pt modelId="{6B9F02DE-2366-41FA-968F-16BDCEEF6A04}" type="pres">
      <dgm:prSet presAssocID="{8276A377-8DFF-42D2-95FA-13BF7D31F52C}" presName="space" presStyleCnt="0"/>
      <dgm:spPr/>
    </dgm:pt>
    <dgm:pt modelId="{BAAD381B-8AC5-40D2-BAAB-E0104107B8AF}" type="pres">
      <dgm:prSet presAssocID="{FF7D5501-4B24-44E7-8CF2-26ED9B7DC29A}" presName="Name5" presStyleLbl="vennNode1" presStyleIdx="3" presStyleCnt="5">
        <dgm:presLayoutVars>
          <dgm:bulletEnabled val="1"/>
        </dgm:presLayoutVars>
      </dgm:prSet>
      <dgm:spPr/>
    </dgm:pt>
    <dgm:pt modelId="{89DA94A9-3901-4440-8335-0B39D8BCF927}" type="pres">
      <dgm:prSet presAssocID="{EDA28E76-757F-48D8-916C-2DE6B1972CCD}" presName="space" presStyleCnt="0"/>
      <dgm:spPr/>
    </dgm:pt>
    <dgm:pt modelId="{5EA3EC36-7611-44FD-8AE8-9445E5188328}" type="pres">
      <dgm:prSet presAssocID="{D0A3AC25-A87D-4AD6-B3FF-AFC2AEC4444B}" presName="Name5" presStyleLbl="vennNode1" presStyleIdx="4" presStyleCnt="5">
        <dgm:presLayoutVars>
          <dgm:bulletEnabled val="1"/>
        </dgm:presLayoutVars>
      </dgm:prSet>
      <dgm:spPr/>
    </dgm:pt>
  </dgm:ptLst>
  <dgm:cxnLst>
    <dgm:cxn modelId="{2EFB2A04-06E4-4DFD-B3DA-818F520CA972}" srcId="{C04429EB-1611-48D1-B512-BC6011E48D48}" destId="{D0A3AC25-A87D-4AD6-B3FF-AFC2AEC4444B}" srcOrd="4" destOrd="0" parTransId="{3F13C825-546A-49D5-8C7D-5038B0928EBC}" sibTransId="{5FFB3280-ADA8-47B3-AA51-E35DBD06DB70}"/>
    <dgm:cxn modelId="{7AC1F02C-DF04-49AC-8C48-5F2653D4B5F5}" type="presOf" srcId="{D0A3AC25-A87D-4AD6-B3FF-AFC2AEC4444B}" destId="{5EA3EC36-7611-44FD-8AE8-9445E5188328}" srcOrd="0" destOrd="0" presId="urn:microsoft.com/office/officeart/2005/8/layout/venn3"/>
    <dgm:cxn modelId="{4E885F41-74A9-4396-9527-A83238A1722C}" srcId="{C04429EB-1611-48D1-B512-BC6011E48D48}" destId="{FF7D5501-4B24-44E7-8CF2-26ED9B7DC29A}" srcOrd="3" destOrd="0" parTransId="{A5906AE8-BD02-474C-9459-24129E264D81}" sibTransId="{EDA28E76-757F-48D8-916C-2DE6B1972CCD}"/>
    <dgm:cxn modelId="{9F4F6963-36C6-481B-B964-154557C92221}" type="presOf" srcId="{16F2408C-1F32-43B4-9FB3-2F8D3B670079}" destId="{AECA6847-BDF7-40C9-8BCA-F3A46344CA58}" srcOrd="0" destOrd="0" presId="urn:microsoft.com/office/officeart/2005/8/layout/venn3"/>
    <dgm:cxn modelId="{54752947-7A0E-4792-AA39-11BA128CBD77}" type="presOf" srcId="{C04429EB-1611-48D1-B512-BC6011E48D48}" destId="{3AF67208-053E-4AEB-80D7-40A99B4AAB77}" srcOrd="0" destOrd="0" presId="urn:microsoft.com/office/officeart/2005/8/layout/venn3"/>
    <dgm:cxn modelId="{B454446F-E895-4C70-90F7-D06416FE3CD6}" srcId="{C04429EB-1611-48D1-B512-BC6011E48D48}" destId="{16F2408C-1F32-43B4-9FB3-2F8D3B670079}" srcOrd="0" destOrd="0" parTransId="{1670EFC8-1CF4-4103-9324-455F5D9F1288}" sibTransId="{0FB3979F-D207-45DD-9AD8-1125EC01C15E}"/>
    <dgm:cxn modelId="{5F61D954-9DED-4211-90F6-C0F1BBC5309A}" srcId="{C04429EB-1611-48D1-B512-BC6011E48D48}" destId="{B4E4E292-F48F-4626-86FD-80DD28CE18EB}" srcOrd="1" destOrd="0" parTransId="{BF888C50-6AC7-45A5-90DB-BD4D6A6510DB}" sibTransId="{53CEBF7B-1612-4AF9-9667-3AB5F8012339}"/>
    <dgm:cxn modelId="{7708FEAF-2042-45E3-8C9F-27D5F112847C}" type="presOf" srcId="{A02737C4-DC6C-4405-8CA0-6B0BF0C9AF41}" destId="{7709E15E-7B95-473A-BC3F-572F31954C29}" srcOrd="0" destOrd="0" presId="urn:microsoft.com/office/officeart/2005/8/layout/venn3"/>
    <dgm:cxn modelId="{816947C6-2CB0-4548-A328-CB91AEAF1DA0}" type="presOf" srcId="{B4E4E292-F48F-4626-86FD-80DD28CE18EB}" destId="{A6F84D1E-9EF2-4EE4-9C38-C6EDC6C9D8D8}" srcOrd="0" destOrd="0" presId="urn:microsoft.com/office/officeart/2005/8/layout/venn3"/>
    <dgm:cxn modelId="{88951CD6-2031-488B-B8B2-F50553BD04BE}" type="presOf" srcId="{FF7D5501-4B24-44E7-8CF2-26ED9B7DC29A}" destId="{BAAD381B-8AC5-40D2-BAAB-E0104107B8AF}" srcOrd="0" destOrd="0" presId="urn:microsoft.com/office/officeart/2005/8/layout/venn3"/>
    <dgm:cxn modelId="{DAA8F0F0-1D1B-4565-A19B-7BBF36323399}" srcId="{C04429EB-1611-48D1-B512-BC6011E48D48}" destId="{A02737C4-DC6C-4405-8CA0-6B0BF0C9AF41}" srcOrd="2" destOrd="0" parTransId="{1B2DD87D-5040-46B6-BE0B-49C421F4DE69}" sibTransId="{8276A377-8DFF-42D2-95FA-13BF7D31F52C}"/>
    <dgm:cxn modelId="{E8D8264D-7367-4FE0-A676-4C6533C336A2}" type="presParOf" srcId="{3AF67208-053E-4AEB-80D7-40A99B4AAB77}" destId="{AECA6847-BDF7-40C9-8BCA-F3A46344CA58}" srcOrd="0" destOrd="0" presId="urn:microsoft.com/office/officeart/2005/8/layout/venn3"/>
    <dgm:cxn modelId="{35969B6F-B3E0-491B-833E-72014CBC26A6}" type="presParOf" srcId="{3AF67208-053E-4AEB-80D7-40A99B4AAB77}" destId="{2349C39C-5C0C-4C6C-BEE6-4423BC64A187}" srcOrd="1" destOrd="0" presId="urn:microsoft.com/office/officeart/2005/8/layout/venn3"/>
    <dgm:cxn modelId="{70B4CBC0-12F2-4218-9F13-E72B3EB65219}" type="presParOf" srcId="{3AF67208-053E-4AEB-80D7-40A99B4AAB77}" destId="{A6F84D1E-9EF2-4EE4-9C38-C6EDC6C9D8D8}" srcOrd="2" destOrd="0" presId="urn:microsoft.com/office/officeart/2005/8/layout/venn3"/>
    <dgm:cxn modelId="{A5CDBFE8-1FF1-4784-B4B7-6800D858CA52}" type="presParOf" srcId="{3AF67208-053E-4AEB-80D7-40A99B4AAB77}" destId="{C7653F3E-6668-45D1-AA70-CA8268299BC7}" srcOrd="3" destOrd="0" presId="urn:microsoft.com/office/officeart/2005/8/layout/venn3"/>
    <dgm:cxn modelId="{BC5602D7-F61C-407E-BF65-BBD15E16BF91}" type="presParOf" srcId="{3AF67208-053E-4AEB-80D7-40A99B4AAB77}" destId="{7709E15E-7B95-473A-BC3F-572F31954C29}" srcOrd="4" destOrd="0" presId="urn:microsoft.com/office/officeart/2005/8/layout/venn3"/>
    <dgm:cxn modelId="{2A377244-040D-406A-BE91-C60C16834CBD}" type="presParOf" srcId="{3AF67208-053E-4AEB-80D7-40A99B4AAB77}" destId="{6B9F02DE-2366-41FA-968F-16BDCEEF6A04}" srcOrd="5" destOrd="0" presId="urn:microsoft.com/office/officeart/2005/8/layout/venn3"/>
    <dgm:cxn modelId="{6EF6781C-4374-4190-BD78-7009143554FA}" type="presParOf" srcId="{3AF67208-053E-4AEB-80D7-40A99B4AAB77}" destId="{BAAD381B-8AC5-40D2-BAAB-E0104107B8AF}" srcOrd="6" destOrd="0" presId="urn:microsoft.com/office/officeart/2005/8/layout/venn3"/>
    <dgm:cxn modelId="{D785721B-19DB-4974-AAA3-8D1EFD365EB3}" type="presParOf" srcId="{3AF67208-053E-4AEB-80D7-40A99B4AAB77}" destId="{89DA94A9-3901-4440-8335-0B39D8BCF927}" srcOrd="7" destOrd="0" presId="urn:microsoft.com/office/officeart/2005/8/layout/venn3"/>
    <dgm:cxn modelId="{D47FDDDF-511B-4AEB-BC07-B396D89F2856}" type="presParOf" srcId="{3AF67208-053E-4AEB-80D7-40A99B4AAB77}" destId="{5EA3EC36-7611-44FD-8AE8-9445E518832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72AE84-3A20-4832-A67C-7E7804BB122E}"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da-DK"/>
        </a:p>
      </dgm:t>
    </dgm:pt>
    <dgm:pt modelId="{4D59342E-3589-470D-B0BA-D8249B553A5E}">
      <dgm:prSet phldrT="[Tekst]">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b="0">
              <a:solidFill>
                <a:schemeClr val="tx1"/>
              </a:solidFill>
            </a:rPr>
            <a:t>Tilfredse patienter og pårørende</a:t>
          </a:r>
          <a:endParaRPr lang="da-DK" b="0" dirty="0">
            <a:solidFill>
              <a:schemeClr val="tx1"/>
            </a:solidFill>
          </a:endParaRPr>
        </a:p>
      </dgm:t>
    </dgm:pt>
    <dgm:pt modelId="{632306A4-A783-4660-ABAF-3507CA6ED74F}" type="parTrans" cxnId="{3C1AF43E-5A02-4D28-AAAE-3E2104C02016}">
      <dgm:prSet/>
      <dgm:spPr/>
      <dgm:t>
        <a:bodyPr/>
        <a:lstStyle/>
        <a:p>
          <a:endParaRPr lang="da-DK"/>
        </a:p>
      </dgm:t>
    </dgm:pt>
    <dgm:pt modelId="{D282129F-94DF-4410-BE28-E7F6CF0CDE9C}" type="sibTrans" cxnId="{3C1AF43E-5A02-4D28-AAAE-3E2104C02016}">
      <dgm:prSet/>
      <dgm:spPr/>
      <dgm:t>
        <a:bodyPr/>
        <a:lstStyle/>
        <a:p>
          <a:endParaRPr lang="da-DK"/>
        </a:p>
      </dgm:t>
    </dgm:pt>
    <dgm:pt modelId="{D117ECB3-D34B-40B5-9953-18C42E7471CC}">
      <dgm:prSet phldrT="[Tekst]">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b="0" dirty="0">
              <a:solidFill>
                <a:schemeClr val="tx1"/>
              </a:solidFill>
            </a:rPr>
            <a:t>Fremtidens ambulatorium</a:t>
          </a:r>
        </a:p>
      </dgm:t>
    </dgm:pt>
    <dgm:pt modelId="{6015E1FB-BE9C-4D9F-80F1-2BE84CD30FFA}" type="parTrans" cxnId="{497BF026-A8A5-45FF-86B1-B0FF96226157}">
      <dgm:prSet/>
      <dgm:spPr/>
      <dgm:t>
        <a:bodyPr/>
        <a:lstStyle/>
        <a:p>
          <a:endParaRPr lang="da-DK"/>
        </a:p>
      </dgm:t>
    </dgm:pt>
    <dgm:pt modelId="{C83E35C5-C18A-4936-B732-3100DA6536DA}" type="sibTrans" cxnId="{497BF026-A8A5-45FF-86B1-B0FF96226157}">
      <dgm:prSet/>
      <dgm:spPr/>
      <dgm:t>
        <a:bodyPr/>
        <a:lstStyle/>
        <a:p>
          <a:endParaRPr lang="da-DK"/>
        </a:p>
      </dgm:t>
    </dgm:pt>
    <dgm:pt modelId="{9CA786CC-818C-4E4F-821A-EDB0128A795E}">
      <dgm:prSet phldrT="[Tekst]">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b="0" dirty="0">
              <a:solidFill>
                <a:schemeClr val="tx1"/>
              </a:solidFill>
            </a:rPr>
            <a:t>Implementering af hospitalsplans-ændringer</a:t>
          </a:r>
        </a:p>
      </dgm:t>
    </dgm:pt>
    <dgm:pt modelId="{D3A1AA1D-A4E4-42E8-827E-9B7B2F20B105}" type="parTrans" cxnId="{E5B36EC2-AB94-4BE9-8096-9586740A08A6}">
      <dgm:prSet/>
      <dgm:spPr/>
      <dgm:t>
        <a:bodyPr/>
        <a:lstStyle/>
        <a:p>
          <a:endParaRPr lang="da-DK"/>
        </a:p>
      </dgm:t>
    </dgm:pt>
    <dgm:pt modelId="{40AA2767-A371-4649-8B66-2761E9D59829}" type="sibTrans" cxnId="{E5B36EC2-AB94-4BE9-8096-9586740A08A6}">
      <dgm:prSet/>
      <dgm:spPr/>
      <dgm:t>
        <a:bodyPr/>
        <a:lstStyle/>
        <a:p>
          <a:endParaRPr lang="da-DK"/>
        </a:p>
      </dgm:t>
    </dgm:pt>
    <dgm:pt modelId="{C8145752-89BF-491C-816E-7167963E1A5C}">
      <dgm:prSet phldrT="[Tekst]">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b="0">
              <a:solidFill>
                <a:schemeClr val="tx1"/>
              </a:solidFill>
            </a:rPr>
            <a:t>Personale i trivsel</a:t>
          </a:r>
          <a:endParaRPr lang="da-DK" b="0" dirty="0">
            <a:solidFill>
              <a:schemeClr val="tx1"/>
            </a:solidFill>
          </a:endParaRPr>
        </a:p>
      </dgm:t>
    </dgm:pt>
    <dgm:pt modelId="{4D5E46CC-32B6-4C90-9234-9C802F4DC264}" type="parTrans" cxnId="{B2005FFC-B8B3-4405-8843-CCFAAAAFB6D6}">
      <dgm:prSet/>
      <dgm:spPr/>
      <dgm:t>
        <a:bodyPr/>
        <a:lstStyle/>
        <a:p>
          <a:endParaRPr lang="da-DK"/>
        </a:p>
      </dgm:t>
    </dgm:pt>
    <dgm:pt modelId="{A52E7C46-0953-49EE-BE8D-2C9B9ECEF803}" type="sibTrans" cxnId="{B2005FFC-B8B3-4405-8843-CCFAAAAFB6D6}">
      <dgm:prSet/>
      <dgm:spPr/>
      <dgm:t>
        <a:bodyPr/>
        <a:lstStyle/>
        <a:p>
          <a:endParaRPr lang="da-DK"/>
        </a:p>
      </dgm:t>
    </dgm:pt>
    <dgm:pt modelId="{E1EFC2FE-61EB-4FD6-A8E3-7371A30EB1BC}">
      <dgm:prSet phldrT="[Tekst]">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b="0" dirty="0">
              <a:solidFill>
                <a:schemeClr val="tx1"/>
              </a:solidFill>
            </a:rPr>
            <a:t>Omstilling af lægerollen</a:t>
          </a:r>
        </a:p>
      </dgm:t>
    </dgm:pt>
    <dgm:pt modelId="{B48396F5-3AAA-4CBE-9F47-420C27CDD82B}" type="parTrans" cxnId="{5D148BF2-8AEC-430B-AA5B-201AF64FB7CC}">
      <dgm:prSet/>
      <dgm:spPr/>
      <dgm:t>
        <a:bodyPr/>
        <a:lstStyle/>
        <a:p>
          <a:endParaRPr lang="da-DK"/>
        </a:p>
      </dgm:t>
    </dgm:pt>
    <dgm:pt modelId="{D4337102-9A3E-42FC-9304-5681B5BAB35A}" type="sibTrans" cxnId="{5D148BF2-8AEC-430B-AA5B-201AF64FB7CC}">
      <dgm:prSet/>
      <dgm:spPr/>
      <dgm:t>
        <a:bodyPr/>
        <a:lstStyle/>
        <a:p>
          <a:endParaRPr lang="da-DK"/>
        </a:p>
      </dgm:t>
    </dgm:pt>
    <dgm:pt modelId="{0F246105-1BBF-4B28-8815-D108E38F639C}">
      <dgm:prSet phldrT="[Tekst]">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b="0" dirty="0">
              <a:solidFill>
                <a:schemeClr val="tx1"/>
              </a:solidFill>
            </a:rPr>
            <a:t>Bæredygtig økonomi</a:t>
          </a:r>
        </a:p>
      </dgm:t>
    </dgm:pt>
    <dgm:pt modelId="{8CB0033B-1D43-4F62-853C-91BFEC80F070}" type="parTrans" cxnId="{424B2A45-4884-43EE-B3C7-3FDE5612ED27}">
      <dgm:prSet/>
      <dgm:spPr/>
      <dgm:t>
        <a:bodyPr/>
        <a:lstStyle/>
        <a:p>
          <a:endParaRPr lang="da-DK"/>
        </a:p>
      </dgm:t>
    </dgm:pt>
    <dgm:pt modelId="{8CEC717F-DA33-477E-9C74-A994B0A80051}" type="sibTrans" cxnId="{424B2A45-4884-43EE-B3C7-3FDE5612ED27}">
      <dgm:prSet/>
      <dgm:spPr/>
      <dgm:t>
        <a:bodyPr/>
        <a:lstStyle/>
        <a:p>
          <a:endParaRPr lang="da-DK"/>
        </a:p>
      </dgm:t>
    </dgm:pt>
    <dgm:pt modelId="{BE3812D1-A5E2-4B2D-8290-AC24E54D0BDD}" type="pres">
      <dgm:prSet presAssocID="{8072AE84-3A20-4832-A67C-7E7804BB122E}" presName="diagram" presStyleCnt="0">
        <dgm:presLayoutVars>
          <dgm:dir/>
          <dgm:resizeHandles val="exact"/>
        </dgm:presLayoutVars>
      </dgm:prSet>
      <dgm:spPr/>
    </dgm:pt>
    <dgm:pt modelId="{08D2D85F-152A-4282-86E5-EB71CA0221D5}" type="pres">
      <dgm:prSet presAssocID="{4D59342E-3589-470D-B0BA-D8249B553A5E}" presName="node" presStyleLbl="node1" presStyleIdx="0" presStyleCnt="6">
        <dgm:presLayoutVars>
          <dgm:bulletEnabled val="1"/>
        </dgm:presLayoutVars>
      </dgm:prSet>
      <dgm:spPr/>
    </dgm:pt>
    <dgm:pt modelId="{BA177B96-0E48-4E1E-A4B3-8A88BFAE0083}" type="pres">
      <dgm:prSet presAssocID="{D282129F-94DF-4410-BE28-E7F6CF0CDE9C}" presName="sibTrans" presStyleCnt="0"/>
      <dgm:spPr/>
    </dgm:pt>
    <dgm:pt modelId="{2242F6D0-4CBC-427D-A2FE-8195A1A39E42}" type="pres">
      <dgm:prSet presAssocID="{D117ECB3-D34B-40B5-9953-18C42E7471CC}" presName="node" presStyleLbl="node1" presStyleIdx="1" presStyleCnt="6">
        <dgm:presLayoutVars>
          <dgm:bulletEnabled val="1"/>
        </dgm:presLayoutVars>
      </dgm:prSet>
      <dgm:spPr/>
    </dgm:pt>
    <dgm:pt modelId="{6956B780-51E1-41E7-88A9-29AFB5D4D206}" type="pres">
      <dgm:prSet presAssocID="{C83E35C5-C18A-4936-B732-3100DA6536DA}" presName="sibTrans" presStyleCnt="0"/>
      <dgm:spPr/>
    </dgm:pt>
    <dgm:pt modelId="{1908FB1A-E342-47C6-B191-D555169CCDD2}" type="pres">
      <dgm:prSet presAssocID="{9CA786CC-818C-4E4F-821A-EDB0128A795E}" presName="node" presStyleLbl="node1" presStyleIdx="2" presStyleCnt="6">
        <dgm:presLayoutVars>
          <dgm:bulletEnabled val="1"/>
        </dgm:presLayoutVars>
      </dgm:prSet>
      <dgm:spPr/>
    </dgm:pt>
    <dgm:pt modelId="{5367553A-C0EF-4B61-81E3-BAD5EF5A0427}" type="pres">
      <dgm:prSet presAssocID="{40AA2767-A371-4649-8B66-2761E9D59829}" presName="sibTrans" presStyleCnt="0"/>
      <dgm:spPr/>
    </dgm:pt>
    <dgm:pt modelId="{1890E016-A6FC-421F-9F02-012AFB8BAA2F}" type="pres">
      <dgm:prSet presAssocID="{C8145752-89BF-491C-816E-7167963E1A5C}" presName="node" presStyleLbl="node1" presStyleIdx="3" presStyleCnt="6">
        <dgm:presLayoutVars>
          <dgm:bulletEnabled val="1"/>
        </dgm:presLayoutVars>
      </dgm:prSet>
      <dgm:spPr/>
    </dgm:pt>
    <dgm:pt modelId="{B6CC56B0-2045-4E2B-85D3-451AF6FCAB28}" type="pres">
      <dgm:prSet presAssocID="{A52E7C46-0953-49EE-BE8D-2C9B9ECEF803}" presName="sibTrans" presStyleCnt="0"/>
      <dgm:spPr/>
    </dgm:pt>
    <dgm:pt modelId="{11D80C4F-77F4-4868-BA4D-D362DF463DF6}" type="pres">
      <dgm:prSet presAssocID="{E1EFC2FE-61EB-4FD6-A8E3-7371A30EB1BC}" presName="node" presStyleLbl="node1" presStyleIdx="4" presStyleCnt="6">
        <dgm:presLayoutVars>
          <dgm:bulletEnabled val="1"/>
        </dgm:presLayoutVars>
      </dgm:prSet>
      <dgm:spPr/>
    </dgm:pt>
    <dgm:pt modelId="{9A3015A1-9A0A-467B-B520-10C6A086EF36}" type="pres">
      <dgm:prSet presAssocID="{D4337102-9A3E-42FC-9304-5681B5BAB35A}" presName="sibTrans" presStyleCnt="0"/>
      <dgm:spPr/>
    </dgm:pt>
    <dgm:pt modelId="{59D1C9F5-D195-49B7-956E-8AB4D3427D78}" type="pres">
      <dgm:prSet presAssocID="{0F246105-1BBF-4B28-8815-D108E38F639C}" presName="node" presStyleLbl="node1" presStyleIdx="5" presStyleCnt="6">
        <dgm:presLayoutVars>
          <dgm:bulletEnabled val="1"/>
        </dgm:presLayoutVars>
      </dgm:prSet>
      <dgm:spPr/>
    </dgm:pt>
  </dgm:ptLst>
  <dgm:cxnLst>
    <dgm:cxn modelId="{C78BE118-A14D-4542-9A54-B662C006AC68}" type="presOf" srcId="{9CA786CC-818C-4E4F-821A-EDB0128A795E}" destId="{1908FB1A-E342-47C6-B191-D555169CCDD2}" srcOrd="0" destOrd="0" presId="urn:microsoft.com/office/officeart/2005/8/layout/default"/>
    <dgm:cxn modelId="{497BF026-A8A5-45FF-86B1-B0FF96226157}" srcId="{8072AE84-3A20-4832-A67C-7E7804BB122E}" destId="{D117ECB3-D34B-40B5-9953-18C42E7471CC}" srcOrd="1" destOrd="0" parTransId="{6015E1FB-BE9C-4D9F-80F1-2BE84CD30FFA}" sibTransId="{C83E35C5-C18A-4936-B732-3100DA6536DA}"/>
    <dgm:cxn modelId="{3C1AF43E-5A02-4D28-AAAE-3E2104C02016}" srcId="{8072AE84-3A20-4832-A67C-7E7804BB122E}" destId="{4D59342E-3589-470D-B0BA-D8249B553A5E}" srcOrd="0" destOrd="0" parTransId="{632306A4-A783-4660-ABAF-3507CA6ED74F}" sibTransId="{D282129F-94DF-4410-BE28-E7F6CF0CDE9C}"/>
    <dgm:cxn modelId="{B2E42160-49E2-455E-A5A0-76EBE77C60F3}" type="presOf" srcId="{D117ECB3-D34B-40B5-9953-18C42E7471CC}" destId="{2242F6D0-4CBC-427D-A2FE-8195A1A39E42}" srcOrd="0" destOrd="0" presId="urn:microsoft.com/office/officeart/2005/8/layout/default"/>
    <dgm:cxn modelId="{424B2A45-4884-43EE-B3C7-3FDE5612ED27}" srcId="{8072AE84-3A20-4832-A67C-7E7804BB122E}" destId="{0F246105-1BBF-4B28-8815-D108E38F639C}" srcOrd="5" destOrd="0" parTransId="{8CB0033B-1D43-4F62-853C-91BFEC80F070}" sibTransId="{8CEC717F-DA33-477E-9C74-A994B0A80051}"/>
    <dgm:cxn modelId="{179FCD71-4973-4F7F-850C-1528636B98C5}" type="presOf" srcId="{C8145752-89BF-491C-816E-7167963E1A5C}" destId="{1890E016-A6FC-421F-9F02-012AFB8BAA2F}" srcOrd="0" destOrd="0" presId="urn:microsoft.com/office/officeart/2005/8/layout/default"/>
    <dgm:cxn modelId="{D97D4B93-14AC-434B-AC3F-26A985CD2AF1}" type="presOf" srcId="{0F246105-1BBF-4B28-8815-D108E38F639C}" destId="{59D1C9F5-D195-49B7-956E-8AB4D3427D78}" srcOrd="0" destOrd="0" presId="urn:microsoft.com/office/officeart/2005/8/layout/default"/>
    <dgm:cxn modelId="{32EAD9A7-EFFD-464C-ACCF-F1F2EE325D1A}" type="presOf" srcId="{8072AE84-3A20-4832-A67C-7E7804BB122E}" destId="{BE3812D1-A5E2-4B2D-8290-AC24E54D0BDD}" srcOrd="0" destOrd="0" presId="urn:microsoft.com/office/officeart/2005/8/layout/default"/>
    <dgm:cxn modelId="{056AFEBB-F311-44D1-BB2F-BE5F5ECAD638}" type="presOf" srcId="{4D59342E-3589-470D-B0BA-D8249B553A5E}" destId="{08D2D85F-152A-4282-86E5-EB71CA0221D5}" srcOrd="0" destOrd="0" presId="urn:microsoft.com/office/officeart/2005/8/layout/default"/>
    <dgm:cxn modelId="{E5B36EC2-AB94-4BE9-8096-9586740A08A6}" srcId="{8072AE84-3A20-4832-A67C-7E7804BB122E}" destId="{9CA786CC-818C-4E4F-821A-EDB0128A795E}" srcOrd="2" destOrd="0" parTransId="{D3A1AA1D-A4E4-42E8-827E-9B7B2F20B105}" sibTransId="{40AA2767-A371-4649-8B66-2761E9D59829}"/>
    <dgm:cxn modelId="{589BBDCE-7AE4-4125-B068-FB6BC058781D}" type="presOf" srcId="{E1EFC2FE-61EB-4FD6-A8E3-7371A30EB1BC}" destId="{11D80C4F-77F4-4868-BA4D-D362DF463DF6}" srcOrd="0" destOrd="0" presId="urn:microsoft.com/office/officeart/2005/8/layout/default"/>
    <dgm:cxn modelId="{5D148BF2-8AEC-430B-AA5B-201AF64FB7CC}" srcId="{8072AE84-3A20-4832-A67C-7E7804BB122E}" destId="{E1EFC2FE-61EB-4FD6-A8E3-7371A30EB1BC}" srcOrd="4" destOrd="0" parTransId="{B48396F5-3AAA-4CBE-9F47-420C27CDD82B}" sibTransId="{D4337102-9A3E-42FC-9304-5681B5BAB35A}"/>
    <dgm:cxn modelId="{B2005FFC-B8B3-4405-8843-CCFAAAAFB6D6}" srcId="{8072AE84-3A20-4832-A67C-7E7804BB122E}" destId="{C8145752-89BF-491C-816E-7167963E1A5C}" srcOrd="3" destOrd="0" parTransId="{4D5E46CC-32B6-4C90-9234-9C802F4DC264}" sibTransId="{A52E7C46-0953-49EE-BE8D-2C9B9ECEF803}"/>
    <dgm:cxn modelId="{FCC46609-6DC7-4BAA-83B7-1A0A0BC5584F}" type="presParOf" srcId="{BE3812D1-A5E2-4B2D-8290-AC24E54D0BDD}" destId="{08D2D85F-152A-4282-86E5-EB71CA0221D5}" srcOrd="0" destOrd="0" presId="urn:microsoft.com/office/officeart/2005/8/layout/default"/>
    <dgm:cxn modelId="{CE5D3ECF-83B9-4C43-BC58-B706D41A7AE2}" type="presParOf" srcId="{BE3812D1-A5E2-4B2D-8290-AC24E54D0BDD}" destId="{BA177B96-0E48-4E1E-A4B3-8A88BFAE0083}" srcOrd="1" destOrd="0" presId="urn:microsoft.com/office/officeart/2005/8/layout/default"/>
    <dgm:cxn modelId="{678E7808-EEE4-4DEF-8209-61A9CE82DA56}" type="presParOf" srcId="{BE3812D1-A5E2-4B2D-8290-AC24E54D0BDD}" destId="{2242F6D0-4CBC-427D-A2FE-8195A1A39E42}" srcOrd="2" destOrd="0" presId="urn:microsoft.com/office/officeart/2005/8/layout/default"/>
    <dgm:cxn modelId="{777D4DCA-722C-4039-95C7-0763511129A2}" type="presParOf" srcId="{BE3812D1-A5E2-4B2D-8290-AC24E54D0BDD}" destId="{6956B780-51E1-41E7-88A9-29AFB5D4D206}" srcOrd="3" destOrd="0" presId="urn:microsoft.com/office/officeart/2005/8/layout/default"/>
    <dgm:cxn modelId="{B1884B39-ABAE-459C-9044-A8CE1BE3F4D1}" type="presParOf" srcId="{BE3812D1-A5E2-4B2D-8290-AC24E54D0BDD}" destId="{1908FB1A-E342-47C6-B191-D555169CCDD2}" srcOrd="4" destOrd="0" presId="urn:microsoft.com/office/officeart/2005/8/layout/default"/>
    <dgm:cxn modelId="{A56AFF42-3382-4F16-81FC-FEB17BCB0C1F}" type="presParOf" srcId="{BE3812D1-A5E2-4B2D-8290-AC24E54D0BDD}" destId="{5367553A-C0EF-4B61-81E3-BAD5EF5A0427}" srcOrd="5" destOrd="0" presId="urn:microsoft.com/office/officeart/2005/8/layout/default"/>
    <dgm:cxn modelId="{8E973C6C-E548-438D-BF98-2954DFB09D81}" type="presParOf" srcId="{BE3812D1-A5E2-4B2D-8290-AC24E54D0BDD}" destId="{1890E016-A6FC-421F-9F02-012AFB8BAA2F}" srcOrd="6" destOrd="0" presId="urn:microsoft.com/office/officeart/2005/8/layout/default"/>
    <dgm:cxn modelId="{7FB141FF-CDBA-428D-9E24-CD966302E2CF}" type="presParOf" srcId="{BE3812D1-A5E2-4B2D-8290-AC24E54D0BDD}" destId="{B6CC56B0-2045-4E2B-85D3-451AF6FCAB28}" srcOrd="7" destOrd="0" presId="urn:microsoft.com/office/officeart/2005/8/layout/default"/>
    <dgm:cxn modelId="{42932BA5-54DE-4759-90AC-8251E8359BC9}" type="presParOf" srcId="{BE3812D1-A5E2-4B2D-8290-AC24E54D0BDD}" destId="{11D80C4F-77F4-4868-BA4D-D362DF463DF6}" srcOrd="8" destOrd="0" presId="urn:microsoft.com/office/officeart/2005/8/layout/default"/>
    <dgm:cxn modelId="{E057C7B7-7178-4362-9EBA-23727A5D59DE}" type="presParOf" srcId="{BE3812D1-A5E2-4B2D-8290-AC24E54D0BDD}" destId="{9A3015A1-9A0A-467B-B520-10C6A086EF36}" srcOrd="9" destOrd="0" presId="urn:microsoft.com/office/officeart/2005/8/layout/default"/>
    <dgm:cxn modelId="{49DE940A-3255-4EB6-85ED-FF29A1975D5C}" type="presParOf" srcId="{BE3812D1-A5E2-4B2D-8290-AC24E54D0BDD}" destId="{59D1C9F5-D195-49B7-956E-8AB4D3427D78}" srcOrd="10" destOrd="0" presId="urn:microsoft.com/office/officeart/2005/8/layout/default"/>
  </dgm:cxnLst>
  <dgm:bg>
    <a:no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04429EB-1611-48D1-B512-BC6011E48D48}" type="doc">
      <dgm:prSet loTypeId="urn:microsoft.com/office/officeart/2005/8/layout/venn3" loCatId="relationship" qsTypeId="urn:microsoft.com/office/officeart/2005/8/quickstyle/simple1" qsCatId="simple" csTypeId="urn:microsoft.com/office/officeart/2005/8/colors/colorful5" csCatId="colorful" phldr="1"/>
      <dgm:spPr/>
      <dgm:t>
        <a:bodyPr/>
        <a:lstStyle/>
        <a:p>
          <a:endParaRPr lang="da-DK"/>
        </a:p>
      </dgm:t>
    </dgm:pt>
    <dgm:pt modelId="{16F2408C-1F32-43B4-9FB3-2F8D3B670079}">
      <dgm:prSet phldrT="[Tekst]" custT="1"/>
      <dgm:spPr/>
      <dgm:t>
        <a:bodyPr/>
        <a:lstStyle/>
        <a:p>
          <a:r>
            <a:rPr lang="da-DK" sz="1200" b="0" baseline="0" dirty="0"/>
            <a:t>Vi  samarbejder om gode </a:t>
          </a:r>
          <a:r>
            <a:rPr lang="da-DK" sz="1200" b="1" baseline="0" dirty="0"/>
            <a:t>patientforløb</a:t>
          </a:r>
          <a:r>
            <a:rPr lang="da-DK" sz="1200" b="0" baseline="0" dirty="0"/>
            <a:t> og involverer patienter og pårørende</a:t>
          </a:r>
        </a:p>
      </dgm:t>
    </dgm:pt>
    <dgm:pt modelId="{1670EFC8-1CF4-4103-9324-455F5D9F1288}" type="parTrans" cxnId="{B454446F-E895-4C70-90F7-D06416FE3CD6}">
      <dgm:prSet/>
      <dgm:spPr/>
      <dgm:t>
        <a:bodyPr/>
        <a:lstStyle/>
        <a:p>
          <a:endParaRPr lang="da-DK" sz="1800"/>
        </a:p>
      </dgm:t>
    </dgm:pt>
    <dgm:pt modelId="{0FB3979F-D207-45DD-9AD8-1125EC01C15E}" type="sibTrans" cxnId="{B454446F-E895-4C70-90F7-D06416FE3CD6}">
      <dgm:prSet/>
      <dgm:spPr/>
      <dgm:t>
        <a:bodyPr/>
        <a:lstStyle/>
        <a:p>
          <a:endParaRPr lang="da-DK" sz="1800"/>
        </a:p>
      </dgm:t>
    </dgm:pt>
    <dgm:pt modelId="{B4E4E292-F48F-4626-86FD-80DD28CE18EB}">
      <dgm:prSet phldrT="[Tekst]" custT="1"/>
      <dgm:spPr>
        <a:solidFill>
          <a:srgbClr val="3DD287">
            <a:alpha val="10196"/>
          </a:srgbClr>
        </a:solidFill>
      </dgm:spPr>
      <dgm:t>
        <a:bodyPr/>
        <a:lstStyle/>
        <a:p>
          <a:r>
            <a:rPr lang="da-DK" sz="1200" b="0" baseline="0" dirty="0">
              <a:solidFill>
                <a:schemeClr val="bg1"/>
              </a:solidFill>
            </a:rPr>
            <a:t>Vi er fælles om at løse </a:t>
          </a:r>
          <a:r>
            <a:rPr lang="da-DK" sz="1200" b="1" baseline="0" dirty="0">
              <a:solidFill>
                <a:schemeClr val="bg1"/>
              </a:solidFill>
            </a:rPr>
            <a:t>kerneopgaven</a:t>
          </a:r>
          <a:r>
            <a:rPr lang="da-DK" sz="1200" b="0" baseline="0" dirty="0">
              <a:solidFill>
                <a:schemeClr val="bg1"/>
              </a:solidFill>
            </a:rPr>
            <a:t> sikkert og stabilt inden for de aktuelle rammer</a:t>
          </a:r>
        </a:p>
      </dgm:t>
    </dgm:pt>
    <dgm:pt modelId="{BF888C50-6AC7-45A5-90DB-BD4D6A6510DB}" type="parTrans" cxnId="{5F61D954-9DED-4211-90F6-C0F1BBC5309A}">
      <dgm:prSet/>
      <dgm:spPr/>
      <dgm:t>
        <a:bodyPr/>
        <a:lstStyle/>
        <a:p>
          <a:endParaRPr lang="da-DK" sz="1800"/>
        </a:p>
      </dgm:t>
    </dgm:pt>
    <dgm:pt modelId="{53CEBF7B-1612-4AF9-9667-3AB5F8012339}" type="sibTrans" cxnId="{5F61D954-9DED-4211-90F6-C0F1BBC5309A}">
      <dgm:prSet/>
      <dgm:spPr/>
      <dgm:t>
        <a:bodyPr/>
        <a:lstStyle/>
        <a:p>
          <a:endParaRPr lang="da-DK" sz="1800"/>
        </a:p>
      </dgm:t>
    </dgm:pt>
    <dgm:pt modelId="{A02737C4-DC6C-4405-8CA0-6B0BF0C9AF41}">
      <dgm:prSet phldrT="[Tekst]" custT="1"/>
      <dgm:spPr>
        <a:solidFill>
          <a:srgbClr val="7EBD5E">
            <a:alpha val="10196"/>
          </a:srgbClr>
        </a:solidFill>
      </dgm:spPr>
      <dgm:t>
        <a:bodyPr/>
        <a:lstStyle/>
        <a:p>
          <a:r>
            <a:rPr lang="da-DK" sz="1200" b="0" baseline="0">
              <a:solidFill>
                <a:schemeClr val="bg1"/>
              </a:solidFill>
            </a:rPr>
            <a:t>Vi arbejder aktivt for </a:t>
          </a:r>
          <a:r>
            <a:rPr lang="da-DK" sz="1200" b="1" baseline="0">
              <a:solidFill>
                <a:schemeClr val="bg1"/>
              </a:solidFill>
            </a:rPr>
            <a:t>helheden</a:t>
          </a:r>
          <a:r>
            <a:rPr lang="da-DK" sz="1200" b="0" baseline="0">
              <a:solidFill>
                <a:schemeClr val="bg1"/>
              </a:solidFill>
            </a:rPr>
            <a:t> og samarbejder på tværs</a:t>
          </a:r>
          <a:endParaRPr lang="da-DK" sz="1200" b="0" baseline="0" dirty="0">
            <a:solidFill>
              <a:schemeClr val="bg1"/>
            </a:solidFill>
          </a:endParaRPr>
        </a:p>
      </dgm:t>
    </dgm:pt>
    <dgm:pt modelId="{1B2DD87D-5040-46B6-BE0B-49C421F4DE69}" type="parTrans" cxnId="{DAA8F0F0-1D1B-4565-A19B-7BBF36323399}">
      <dgm:prSet/>
      <dgm:spPr/>
      <dgm:t>
        <a:bodyPr/>
        <a:lstStyle/>
        <a:p>
          <a:endParaRPr lang="da-DK" sz="1800"/>
        </a:p>
      </dgm:t>
    </dgm:pt>
    <dgm:pt modelId="{8276A377-8DFF-42D2-95FA-13BF7D31F52C}" type="sibTrans" cxnId="{DAA8F0F0-1D1B-4565-A19B-7BBF36323399}">
      <dgm:prSet/>
      <dgm:spPr/>
      <dgm:t>
        <a:bodyPr/>
        <a:lstStyle/>
        <a:p>
          <a:endParaRPr lang="da-DK" sz="1800"/>
        </a:p>
      </dgm:t>
    </dgm:pt>
    <dgm:pt modelId="{D0A3AC25-A87D-4AD6-B3FF-AFC2AEC4444B}">
      <dgm:prSet phldrT="[Tekst]" custT="1"/>
      <dgm:spPr>
        <a:solidFill>
          <a:srgbClr val="999999">
            <a:alpha val="10196"/>
          </a:srgbClr>
        </a:solidFill>
      </dgm:spPr>
      <dgm:t>
        <a:bodyPr/>
        <a:lstStyle/>
        <a:p>
          <a:r>
            <a:rPr lang="da-DK" sz="1200" b="0" baseline="0" dirty="0">
              <a:solidFill>
                <a:schemeClr val="bg1"/>
              </a:solidFill>
            </a:rPr>
            <a:t>Vi har mod og vilje til </a:t>
          </a:r>
          <a:r>
            <a:rPr lang="da-DK" sz="1200" b="1" baseline="0" dirty="0">
              <a:solidFill>
                <a:schemeClr val="bg1"/>
              </a:solidFill>
            </a:rPr>
            <a:t>forandring</a:t>
          </a:r>
          <a:r>
            <a:rPr lang="da-DK" sz="1200" b="0" baseline="0" dirty="0">
              <a:solidFill>
                <a:schemeClr val="bg1"/>
              </a:solidFill>
            </a:rPr>
            <a:t> og prioritering</a:t>
          </a:r>
        </a:p>
      </dgm:t>
    </dgm:pt>
    <dgm:pt modelId="{3F13C825-546A-49D5-8C7D-5038B0928EBC}" type="parTrans" cxnId="{2EFB2A04-06E4-4DFD-B3DA-818F520CA972}">
      <dgm:prSet/>
      <dgm:spPr/>
      <dgm:t>
        <a:bodyPr/>
        <a:lstStyle/>
        <a:p>
          <a:endParaRPr lang="da-DK" sz="1800"/>
        </a:p>
      </dgm:t>
    </dgm:pt>
    <dgm:pt modelId="{5FFB3280-ADA8-47B3-AA51-E35DBD06DB70}" type="sibTrans" cxnId="{2EFB2A04-06E4-4DFD-B3DA-818F520CA972}">
      <dgm:prSet/>
      <dgm:spPr/>
      <dgm:t>
        <a:bodyPr/>
        <a:lstStyle/>
        <a:p>
          <a:endParaRPr lang="da-DK" sz="1800"/>
        </a:p>
      </dgm:t>
    </dgm:pt>
    <dgm:pt modelId="{FF7D5501-4B24-44E7-8CF2-26ED9B7DC29A}">
      <dgm:prSet phldrT="[Tekst]" custT="1"/>
      <dgm:spPr>
        <a:solidFill>
          <a:srgbClr val="AAA27D">
            <a:alpha val="10196"/>
          </a:srgbClr>
        </a:solidFill>
      </dgm:spPr>
      <dgm:t>
        <a:bodyPr/>
        <a:lstStyle/>
        <a:p>
          <a:r>
            <a:rPr lang="da-DK" sz="1200" b="0" baseline="0">
              <a:solidFill>
                <a:schemeClr val="bg1"/>
              </a:solidFill>
            </a:rPr>
            <a:t>Vi bidrager alle til sunde </a:t>
          </a:r>
          <a:r>
            <a:rPr lang="da-DK" sz="1200" b="1" baseline="0">
              <a:solidFill>
                <a:schemeClr val="bg1"/>
              </a:solidFill>
            </a:rPr>
            <a:t>arbejdsfællesskaber</a:t>
          </a:r>
          <a:r>
            <a:rPr lang="da-DK" sz="1200" b="0" baseline="0">
              <a:solidFill>
                <a:schemeClr val="bg1"/>
              </a:solidFill>
            </a:rPr>
            <a:t> med faglighed, arbejdsglæde og tillid</a:t>
          </a:r>
          <a:endParaRPr lang="da-DK" sz="1200" b="0" baseline="0" dirty="0">
            <a:solidFill>
              <a:schemeClr val="bg1"/>
            </a:solidFill>
          </a:endParaRPr>
        </a:p>
      </dgm:t>
    </dgm:pt>
    <dgm:pt modelId="{A5906AE8-BD02-474C-9459-24129E264D81}" type="parTrans" cxnId="{4E885F41-74A9-4396-9527-A83238A1722C}">
      <dgm:prSet/>
      <dgm:spPr/>
      <dgm:t>
        <a:bodyPr/>
        <a:lstStyle/>
        <a:p>
          <a:endParaRPr lang="da-DK" sz="1800"/>
        </a:p>
      </dgm:t>
    </dgm:pt>
    <dgm:pt modelId="{EDA28E76-757F-48D8-916C-2DE6B1972CCD}" type="sibTrans" cxnId="{4E885F41-74A9-4396-9527-A83238A1722C}">
      <dgm:prSet/>
      <dgm:spPr/>
      <dgm:t>
        <a:bodyPr/>
        <a:lstStyle/>
        <a:p>
          <a:endParaRPr lang="da-DK" sz="1800"/>
        </a:p>
      </dgm:t>
    </dgm:pt>
    <dgm:pt modelId="{3AF67208-053E-4AEB-80D7-40A99B4AAB77}" type="pres">
      <dgm:prSet presAssocID="{C04429EB-1611-48D1-B512-BC6011E48D48}" presName="Name0" presStyleCnt="0">
        <dgm:presLayoutVars>
          <dgm:dir/>
          <dgm:resizeHandles val="exact"/>
        </dgm:presLayoutVars>
      </dgm:prSet>
      <dgm:spPr/>
    </dgm:pt>
    <dgm:pt modelId="{AECA6847-BDF7-40C9-8BCA-F3A46344CA58}" type="pres">
      <dgm:prSet presAssocID="{16F2408C-1F32-43B4-9FB3-2F8D3B670079}" presName="Name5" presStyleLbl="vennNode1" presStyleIdx="0" presStyleCnt="5">
        <dgm:presLayoutVars>
          <dgm:bulletEnabled val="1"/>
        </dgm:presLayoutVars>
      </dgm:prSet>
      <dgm:spPr/>
    </dgm:pt>
    <dgm:pt modelId="{2349C39C-5C0C-4C6C-BEE6-4423BC64A187}" type="pres">
      <dgm:prSet presAssocID="{0FB3979F-D207-45DD-9AD8-1125EC01C15E}" presName="space" presStyleCnt="0"/>
      <dgm:spPr/>
    </dgm:pt>
    <dgm:pt modelId="{A6F84D1E-9EF2-4EE4-9C38-C6EDC6C9D8D8}" type="pres">
      <dgm:prSet presAssocID="{B4E4E292-F48F-4626-86FD-80DD28CE18EB}" presName="Name5" presStyleLbl="vennNode1" presStyleIdx="1" presStyleCnt="5">
        <dgm:presLayoutVars>
          <dgm:bulletEnabled val="1"/>
        </dgm:presLayoutVars>
      </dgm:prSet>
      <dgm:spPr/>
    </dgm:pt>
    <dgm:pt modelId="{C7653F3E-6668-45D1-AA70-CA8268299BC7}" type="pres">
      <dgm:prSet presAssocID="{53CEBF7B-1612-4AF9-9667-3AB5F8012339}" presName="space" presStyleCnt="0"/>
      <dgm:spPr/>
    </dgm:pt>
    <dgm:pt modelId="{7709E15E-7B95-473A-BC3F-572F31954C29}" type="pres">
      <dgm:prSet presAssocID="{A02737C4-DC6C-4405-8CA0-6B0BF0C9AF41}" presName="Name5" presStyleLbl="vennNode1" presStyleIdx="2" presStyleCnt="5">
        <dgm:presLayoutVars>
          <dgm:bulletEnabled val="1"/>
        </dgm:presLayoutVars>
      </dgm:prSet>
      <dgm:spPr/>
    </dgm:pt>
    <dgm:pt modelId="{6B9F02DE-2366-41FA-968F-16BDCEEF6A04}" type="pres">
      <dgm:prSet presAssocID="{8276A377-8DFF-42D2-95FA-13BF7D31F52C}" presName="space" presStyleCnt="0"/>
      <dgm:spPr/>
    </dgm:pt>
    <dgm:pt modelId="{BAAD381B-8AC5-40D2-BAAB-E0104107B8AF}" type="pres">
      <dgm:prSet presAssocID="{FF7D5501-4B24-44E7-8CF2-26ED9B7DC29A}" presName="Name5" presStyleLbl="vennNode1" presStyleIdx="3" presStyleCnt="5">
        <dgm:presLayoutVars>
          <dgm:bulletEnabled val="1"/>
        </dgm:presLayoutVars>
      </dgm:prSet>
      <dgm:spPr/>
    </dgm:pt>
    <dgm:pt modelId="{89DA94A9-3901-4440-8335-0B39D8BCF927}" type="pres">
      <dgm:prSet presAssocID="{EDA28E76-757F-48D8-916C-2DE6B1972CCD}" presName="space" presStyleCnt="0"/>
      <dgm:spPr/>
    </dgm:pt>
    <dgm:pt modelId="{5EA3EC36-7611-44FD-8AE8-9445E5188328}" type="pres">
      <dgm:prSet presAssocID="{D0A3AC25-A87D-4AD6-B3FF-AFC2AEC4444B}" presName="Name5" presStyleLbl="vennNode1" presStyleIdx="4" presStyleCnt="5">
        <dgm:presLayoutVars>
          <dgm:bulletEnabled val="1"/>
        </dgm:presLayoutVars>
      </dgm:prSet>
      <dgm:spPr/>
    </dgm:pt>
  </dgm:ptLst>
  <dgm:cxnLst>
    <dgm:cxn modelId="{2EFB2A04-06E4-4DFD-B3DA-818F520CA972}" srcId="{C04429EB-1611-48D1-B512-BC6011E48D48}" destId="{D0A3AC25-A87D-4AD6-B3FF-AFC2AEC4444B}" srcOrd="4" destOrd="0" parTransId="{3F13C825-546A-49D5-8C7D-5038B0928EBC}" sibTransId="{5FFB3280-ADA8-47B3-AA51-E35DBD06DB70}"/>
    <dgm:cxn modelId="{7AC1F02C-DF04-49AC-8C48-5F2653D4B5F5}" type="presOf" srcId="{D0A3AC25-A87D-4AD6-B3FF-AFC2AEC4444B}" destId="{5EA3EC36-7611-44FD-8AE8-9445E5188328}" srcOrd="0" destOrd="0" presId="urn:microsoft.com/office/officeart/2005/8/layout/venn3"/>
    <dgm:cxn modelId="{4E885F41-74A9-4396-9527-A83238A1722C}" srcId="{C04429EB-1611-48D1-B512-BC6011E48D48}" destId="{FF7D5501-4B24-44E7-8CF2-26ED9B7DC29A}" srcOrd="3" destOrd="0" parTransId="{A5906AE8-BD02-474C-9459-24129E264D81}" sibTransId="{EDA28E76-757F-48D8-916C-2DE6B1972CCD}"/>
    <dgm:cxn modelId="{9F4F6963-36C6-481B-B964-154557C92221}" type="presOf" srcId="{16F2408C-1F32-43B4-9FB3-2F8D3B670079}" destId="{AECA6847-BDF7-40C9-8BCA-F3A46344CA58}" srcOrd="0" destOrd="0" presId="urn:microsoft.com/office/officeart/2005/8/layout/venn3"/>
    <dgm:cxn modelId="{54752947-7A0E-4792-AA39-11BA128CBD77}" type="presOf" srcId="{C04429EB-1611-48D1-B512-BC6011E48D48}" destId="{3AF67208-053E-4AEB-80D7-40A99B4AAB77}" srcOrd="0" destOrd="0" presId="urn:microsoft.com/office/officeart/2005/8/layout/venn3"/>
    <dgm:cxn modelId="{B454446F-E895-4C70-90F7-D06416FE3CD6}" srcId="{C04429EB-1611-48D1-B512-BC6011E48D48}" destId="{16F2408C-1F32-43B4-9FB3-2F8D3B670079}" srcOrd="0" destOrd="0" parTransId="{1670EFC8-1CF4-4103-9324-455F5D9F1288}" sibTransId="{0FB3979F-D207-45DD-9AD8-1125EC01C15E}"/>
    <dgm:cxn modelId="{5F61D954-9DED-4211-90F6-C0F1BBC5309A}" srcId="{C04429EB-1611-48D1-B512-BC6011E48D48}" destId="{B4E4E292-F48F-4626-86FD-80DD28CE18EB}" srcOrd="1" destOrd="0" parTransId="{BF888C50-6AC7-45A5-90DB-BD4D6A6510DB}" sibTransId="{53CEBF7B-1612-4AF9-9667-3AB5F8012339}"/>
    <dgm:cxn modelId="{7708FEAF-2042-45E3-8C9F-27D5F112847C}" type="presOf" srcId="{A02737C4-DC6C-4405-8CA0-6B0BF0C9AF41}" destId="{7709E15E-7B95-473A-BC3F-572F31954C29}" srcOrd="0" destOrd="0" presId="urn:microsoft.com/office/officeart/2005/8/layout/venn3"/>
    <dgm:cxn modelId="{816947C6-2CB0-4548-A328-CB91AEAF1DA0}" type="presOf" srcId="{B4E4E292-F48F-4626-86FD-80DD28CE18EB}" destId="{A6F84D1E-9EF2-4EE4-9C38-C6EDC6C9D8D8}" srcOrd="0" destOrd="0" presId="urn:microsoft.com/office/officeart/2005/8/layout/venn3"/>
    <dgm:cxn modelId="{88951CD6-2031-488B-B8B2-F50553BD04BE}" type="presOf" srcId="{FF7D5501-4B24-44E7-8CF2-26ED9B7DC29A}" destId="{BAAD381B-8AC5-40D2-BAAB-E0104107B8AF}" srcOrd="0" destOrd="0" presId="urn:microsoft.com/office/officeart/2005/8/layout/venn3"/>
    <dgm:cxn modelId="{DAA8F0F0-1D1B-4565-A19B-7BBF36323399}" srcId="{C04429EB-1611-48D1-B512-BC6011E48D48}" destId="{A02737C4-DC6C-4405-8CA0-6B0BF0C9AF41}" srcOrd="2" destOrd="0" parTransId="{1B2DD87D-5040-46B6-BE0B-49C421F4DE69}" sibTransId="{8276A377-8DFF-42D2-95FA-13BF7D31F52C}"/>
    <dgm:cxn modelId="{E8D8264D-7367-4FE0-A676-4C6533C336A2}" type="presParOf" srcId="{3AF67208-053E-4AEB-80D7-40A99B4AAB77}" destId="{AECA6847-BDF7-40C9-8BCA-F3A46344CA58}" srcOrd="0" destOrd="0" presId="urn:microsoft.com/office/officeart/2005/8/layout/venn3"/>
    <dgm:cxn modelId="{35969B6F-B3E0-491B-833E-72014CBC26A6}" type="presParOf" srcId="{3AF67208-053E-4AEB-80D7-40A99B4AAB77}" destId="{2349C39C-5C0C-4C6C-BEE6-4423BC64A187}" srcOrd="1" destOrd="0" presId="urn:microsoft.com/office/officeart/2005/8/layout/venn3"/>
    <dgm:cxn modelId="{70B4CBC0-12F2-4218-9F13-E72B3EB65219}" type="presParOf" srcId="{3AF67208-053E-4AEB-80D7-40A99B4AAB77}" destId="{A6F84D1E-9EF2-4EE4-9C38-C6EDC6C9D8D8}" srcOrd="2" destOrd="0" presId="urn:microsoft.com/office/officeart/2005/8/layout/venn3"/>
    <dgm:cxn modelId="{A5CDBFE8-1FF1-4784-B4B7-6800D858CA52}" type="presParOf" srcId="{3AF67208-053E-4AEB-80D7-40A99B4AAB77}" destId="{C7653F3E-6668-45D1-AA70-CA8268299BC7}" srcOrd="3" destOrd="0" presId="urn:microsoft.com/office/officeart/2005/8/layout/venn3"/>
    <dgm:cxn modelId="{BC5602D7-F61C-407E-BF65-BBD15E16BF91}" type="presParOf" srcId="{3AF67208-053E-4AEB-80D7-40A99B4AAB77}" destId="{7709E15E-7B95-473A-BC3F-572F31954C29}" srcOrd="4" destOrd="0" presId="urn:microsoft.com/office/officeart/2005/8/layout/venn3"/>
    <dgm:cxn modelId="{2A377244-040D-406A-BE91-C60C16834CBD}" type="presParOf" srcId="{3AF67208-053E-4AEB-80D7-40A99B4AAB77}" destId="{6B9F02DE-2366-41FA-968F-16BDCEEF6A04}" srcOrd="5" destOrd="0" presId="urn:microsoft.com/office/officeart/2005/8/layout/venn3"/>
    <dgm:cxn modelId="{6EF6781C-4374-4190-BD78-7009143554FA}" type="presParOf" srcId="{3AF67208-053E-4AEB-80D7-40A99B4AAB77}" destId="{BAAD381B-8AC5-40D2-BAAB-E0104107B8AF}" srcOrd="6" destOrd="0" presId="urn:microsoft.com/office/officeart/2005/8/layout/venn3"/>
    <dgm:cxn modelId="{D785721B-19DB-4974-AAA3-8D1EFD365EB3}" type="presParOf" srcId="{3AF67208-053E-4AEB-80D7-40A99B4AAB77}" destId="{89DA94A9-3901-4440-8335-0B39D8BCF927}" srcOrd="7" destOrd="0" presId="urn:microsoft.com/office/officeart/2005/8/layout/venn3"/>
    <dgm:cxn modelId="{D47FDDDF-511B-4AEB-BC07-B396D89F2856}" type="presParOf" srcId="{3AF67208-053E-4AEB-80D7-40A99B4AAB77}" destId="{5EA3EC36-7611-44FD-8AE8-9445E518832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04429EB-1611-48D1-B512-BC6011E48D48}" type="doc">
      <dgm:prSet loTypeId="urn:microsoft.com/office/officeart/2005/8/layout/venn3" loCatId="relationship" qsTypeId="urn:microsoft.com/office/officeart/2005/8/quickstyle/simple1" qsCatId="simple" csTypeId="urn:microsoft.com/office/officeart/2005/8/colors/colorful5" csCatId="colorful" phldr="1"/>
      <dgm:spPr/>
      <dgm:t>
        <a:bodyPr/>
        <a:lstStyle/>
        <a:p>
          <a:endParaRPr lang="da-DK"/>
        </a:p>
      </dgm:t>
    </dgm:pt>
    <dgm:pt modelId="{16F2408C-1F32-43B4-9FB3-2F8D3B670079}">
      <dgm:prSet phldrT="[Tekst]" custT="1"/>
      <dgm:spPr>
        <a:solidFill>
          <a:srgbClr val="19A5EA">
            <a:alpha val="10196"/>
          </a:srgbClr>
        </a:solidFill>
      </dgm:spPr>
      <dgm:t>
        <a:bodyPr/>
        <a:lstStyle/>
        <a:p>
          <a:r>
            <a:rPr lang="da-DK" sz="1200" b="0" baseline="0" dirty="0">
              <a:solidFill>
                <a:schemeClr val="bg1"/>
              </a:solidFill>
            </a:rPr>
            <a:t>Vi  samarbejder om gode </a:t>
          </a:r>
          <a:r>
            <a:rPr lang="da-DK" sz="1200" b="1" baseline="0" dirty="0">
              <a:solidFill>
                <a:schemeClr val="bg1"/>
              </a:solidFill>
            </a:rPr>
            <a:t>patientforløb</a:t>
          </a:r>
          <a:r>
            <a:rPr lang="da-DK" sz="1200" b="0" baseline="0" dirty="0">
              <a:solidFill>
                <a:schemeClr val="bg1"/>
              </a:solidFill>
            </a:rPr>
            <a:t> og involverer patienter og pårørende</a:t>
          </a:r>
        </a:p>
      </dgm:t>
    </dgm:pt>
    <dgm:pt modelId="{1670EFC8-1CF4-4103-9324-455F5D9F1288}" type="parTrans" cxnId="{B454446F-E895-4C70-90F7-D06416FE3CD6}">
      <dgm:prSet/>
      <dgm:spPr/>
      <dgm:t>
        <a:bodyPr/>
        <a:lstStyle/>
        <a:p>
          <a:endParaRPr lang="da-DK" sz="1800"/>
        </a:p>
      </dgm:t>
    </dgm:pt>
    <dgm:pt modelId="{0FB3979F-D207-45DD-9AD8-1125EC01C15E}" type="sibTrans" cxnId="{B454446F-E895-4C70-90F7-D06416FE3CD6}">
      <dgm:prSet/>
      <dgm:spPr/>
      <dgm:t>
        <a:bodyPr/>
        <a:lstStyle/>
        <a:p>
          <a:endParaRPr lang="da-DK" sz="1800"/>
        </a:p>
      </dgm:t>
    </dgm:pt>
    <dgm:pt modelId="{B4E4E292-F48F-4626-86FD-80DD28CE18EB}">
      <dgm:prSet phldrT="[Tekst]" custT="1"/>
      <dgm:spPr>
        <a:solidFill>
          <a:srgbClr val="3DD287">
            <a:alpha val="50196"/>
          </a:srgbClr>
        </a:solidFill>
      </dgm:spPr>
      <dgm:t>
        <a:bodyPr/>
        <a:lstStyle/>
        <a:p>
          <a:r>
            <a:rPr lang="da-DK" sz="1200" b="0" baseline="0" dirty="0">
              <a:solidFill>
                <a:schemeClr val="tx1"/>
              </a:solidFill>
            </a:rPr>
            <a:t>Vi er fælles om at løse </a:t>
          </a:r>
          <a:r>
            <a:rPr lang="da-DK" sz="1200" b="1" baseline="0" dirty="0">
              <a:solidFill>
                <a:schemeClr val="tx1"/>
              </a:solidFill>
            </a:rPr>
            <a:t>kerneopgaven</a:t>
          </a:r>
          <a:r>
            <a:rPr lang="da-DK" sz="1200" b="0" baseline="0" dirty="0">
              <a:solidFill>
                <a:schemeClr val="tx1"/>
              </a:solidFill>
            </a:rPr>
            <a:t> sikkert og stabilt inden for de aktuelle rammer</a:t>
          </a:r>
        </a:p>
      </dgm:t>
    </dgm:pt>
    <dgm:pt modelId="{BF888C50-6AC7-45A5-90DB-BD4D6A6510DB}" type="parTrans" cxnId="{5F61D954-9DED-4211-90F6-C0F1BBC5309A}">
      <dgm:prSet/>
      <dgm:spPr/>
      <dgm:t>
        <a:bodyPr/>
        <a:lstStyle/>
        <a:p>
          <a:endParaRPr lang="da-DK" sz="1800"/>
        </a:p>
      </dgm:t>
    </dgm:pt>
    <dgm:pt modelId="{53CEBF7B-1612-4AF9-9667-3AB5F8012339}" type="sibTrans" cxnId="{5F61D954-9DED-4211-90F6-C0F1BBC5309A}">
      <dgm:prSet/>
      <dgm:spPr/>
      <dgm:t>
        <a:bodyPr/>
        <a:lstStyle/>
        <a:p>
          <a:endParaRPr lang="da-DK" sz="1800"/>
        </a:p>
      </dgm:t>
    </dgm:pt>
    <dgm:pt modelId="{A02737C4-DC6C-4405-8CA0-6B0BF0C9AF41}">
      <dgm:prSet phldrT="[Tekst]" custT="1"/>
      <dgm:spPr>
        <a:solidFill>
          <a:srgbClr val="7EBD5E">
            <a:alpha val="10196"/>
          </a:srgbClr>
        </a:solidFill>
      </dgm:spPr>
      <dgm:t>
        <a:bodyPr/>
        <a:lstStyle/>
        <a:p>
          <a:r>
            <a:rPr lang="da-DK" sz="1200" b="0" baseline="0">
              <a:solidFill>
                <a:schemeClr val="bg1"/>
              </a:solidFill>
            </a:rPr>
            <a:t>Vi arbejder aktivt for </a:t>
          </a:r>
          <a:r>
            <a:rPr lang="da-DK" sz="1200" b="1" baseline="0">
              <a:solidFill>
                <a:schemeClr val="bg1"/>
              </a:solidFill>
            </a:rPr>
            <a:t>helheden</a:t>
          </a:r>
          <a:r>
            <a:rPr lang="da-DK" sz="1200" b="0" baseline="0">
              <a:solidFill>
                <a:schemeClr val="bg1"/>
              </a:solidFill>
            </a:rPr>
            <a:t> og samarbejder på tværs</a:t>
          </a:r>
          <a:endParaRPr lang="da-DK" sz="1200" b="0" baseline="0" dirty="0">
            <a:solidFill>
              <a:schemeClr val="bg1"/>
            </a:solidFill>
          </a:endParaRPr>
        </a:p>
      </dgm:t>
    </dgm:pt>
    <dgm:pt modelId="{1B2DD87D-5040-46B6-BE0B-49C421F4DE69}" type="parTrans" cxnId="{DAA8F0F0-1D1B-4565-A19B-7BBF36323399}">
      <dgm:prSet/>
      <dgm:spPr/>
      <dgm:t>
        <a:bodyPr/>
        <a:lstStyle/>
        <a:p>
          <a:endParaRPr lang="da-DK" sz="1800"/>
        </a:p>
      </dgm:t>
    </dgm:pt>
    <dgm:pt modelId="{8276A377-8DFF-42D2-95FA-13BF7D31F52C}" type="sibTrans" cxnId="{DAA8F0F0-1D1B-4565-A19B-7BBF36323399}">
      <dgm:prSet/>
      <dgm:spPr/>
      <dgm:t>
        <a:bodyPr/>
        <a:lstStyle/>
        <a:p>
          <a:endParaRPr lang="da-DK" sz="1800"/>
        </a:p>
      </dgm:t>
    </dgm:pt>
    <dgm:pt modelId="{D0A3AC25-A87D-4AD6-B3FF-AFC2AEC4444B}">
      <dgm:prSet phldrT="[Tekst]" custT="1"/>
      <dgm:spPr>
        <a:solidFill>
          <a:srgbClr val="999999">
            <a:alpha val="10196"/>
          </a:srgbClr>
        </a:solidFill>
      </dgm:spPr>
      <dgm:t>
        <a:bodyPr/>
        <a:lstStyle/>
        <a:p>
          <a:r>
            <a:rPr lang="da-DK" sz="1200" b="0" baseline="0" dirty="0">
              <a:solidFill>
                <a:schemeClr val="bg1"/>
              </a:solidFill>
            </a:rPr>
            <a:t>Vi har mod og vilje til </a:t>
          </a:r>
          <a:r>
            <a:rPr lang="da-DK" sz="1200" b="1" baseline="0" dirty="0">
              <a:solidFill>
                <a:schemeClr val="bg1"/>
              </a:solidFill>
            </a:rPr>
            <a:t>forandring</a:t>
          </a:r>
          <a:r>
            <a:rPr lang="da-DK" sz="1200" b="0" baseline="0" dirty="0">
              <a:solidFill>
                <a:schemeClr val="bg1"/>
              </a:solidFill>
            </a:rPr>
            <a:t> og prioritering</a:t>
          </a:r>
        </a:p>
      </dgm:t>
    </dgm:pt>
    <dgm:pt modelId="{3F13C825-546A-49D5-8C7D-5038B0928EBC}" type="parTrans" cxnId="{2EFB2A04-06E4-4DFD-B3DA-818F520CA972}">
      <dgm:prSet/>
      <dgm:spPr/>
      <dgm:t>
        <a:bodyPr/>
        <a:lstStyle/>
        <a:p>
          <a:endParaRPr lang="da-DK" sz="1800"/>
        </a:p>
      </dgm:t>
    </dgm:pt>
    <dgm:pt modelId="{5FFB3280-ADA8-47B3-AA51-E35DBD06DB70}" type="sibTrans" cxnId="{2EFB2A04-06E4-4DFD-B3DA-818F520CA972}">
      <dgm:prSet/>
      <dgm:spPr/>
      <dgm:t>
        <a:bodyPr/>
        <a:lstStyle/>
        <a:p>
          <a:endParaRPr lang="da-DK" sz="1800"/>
        </a:p>
      </dgm:t>
    </dgm:pt>
    <dgm:pt modelId="{FF7D5501-4B24-44E7-8CF2-26ED9B7DC29A}">
      <dgm:prSet phldrT="[Tekst]" custT="1"/>
      <dgm:spPr>
        <a:solidFill>
          <a:srgbClr val="AAA27D">
            <a:alpha val="10196"/>
          </a:srgbClr>
        </a:solidFill>
      </dgm:spPr>
      <dgm:t>
        <a:bodyPr/>
        <a:lstStyle/>
        <a:p>
          <a:r>
            <a:rPr lang="da-DK" sz="1200" b="0" baseline="0">
              <a:solidFill>
                <a:schemeClr val="bg1"/>
              </a:solidFill>
            </a:rPr>
            <a:t>Vi bidrager alle til sunde </a:t>
          </a:r>
          <a:r>
            <a:rPr lang="da-DK" sz="1200" b="1" baseline="0">
              <a:solidFill>
                <a:schemeClr val="bg1"/>
              </a:solidFill>
            </a:rPr>
            <a:t>arbejdsfællesskaber</a:t>
          </a:r>
          <a:r>
            <a:rPr lang="da-DK" sz="1200" b="0" baseline="0">
              <a:solidFill>
                <a:schemeClr val="bg1"/>
              </a:solidFill>
            </a:rPr>
            <a:t> med faglighed, arbejdsglæde og tillid</a:t>
          </a:r>
          <a:endParaRPr lang="da-DK" sz="1200" b="0" baseline="0" dirty="0">
            <a:solidFill>
              <a:schemeClr val="bg1"/>
            </a:solidFill>
          </a:endParaRPr>
        </a:p>
      </dgm:t>
    </dgm:pt>
    <dgm:pt modelId="{A5906AE8-BD02-474C-9459-24129E264D81}" type="parTrans" cxnId="{4E885F41-74A9-4396-9527-A83238A1722C}">
      <dgm:prSet/>
      <dgm:spPr/>
      <dgm:t>
        <a:bodyPr/>
        <a:lstStyle/>
        <a:p>
          <a:endParaRPr lang="da-DK" sz="1800"/>
        </a:p>
      </dgm:t>
    </dgm:pt>
    <dgm:pt modelId="{EDA28E76-757F-48D8-916C-2DE6B1972CCD}" type="sibTrans" cxnId="{4E885F41-74A9-4396-9527-A83238A1722C}">
      <dgm:prSet/>
      <dgm:spPr/>
      <dgm:t>
        <a:bodyPr/>
        <a:lstStyle/>
        <a:p>
          <a:endParaRPr lang="da-DK" sz="1800"/>
        </a:p>
      </dgm:t>
    </dgm:pt>
    <dgm:pt modelId="{3AF67208-053E-4AEB-80D7-40A99B4AAB77}" type="pres">
      <dgm:prSet presAssocID="{C04429EB-1611-48D1-B512-BC6011E48D48}" presName="Name0" presStyleCnt="0">
        <dgm:presLayoutVars>
          <dgm:dir/>
          <dgm:resizeHandles val="exact"/>
        </dgm:presLayoutVars>
      </dgm:prSet>
      <dgm:spPr/>
    </dgm:pt>
    <dgm:pt modelId="{AECA6847-BDF7-40C9-8BCA-F3A46344CA58}" type="pres">
      <dgm:prSet presAssocID="{16F2408C-1F32-43B4-9FB3-2F8D3B670079}" presName="Name5" presStyleLbl="vennNode1" presStyleIdx="0" presStyleCnt="5">
        <dgm:presLayoutVars>
          <dgm:bulletEnabled val="1"/>
        </dgm:presLayoutVars>
      </dgm:prSet>
      <dgm:spPr/>
    </dgm:pt>
    <dgm:pt modelId="{2349C39C-5C0C-4C6C-BEE6-4423BC64A187}" type="pres">
      <dgm:prSet presAssocID="{0FB3979F-D207-45DD-9AD8-1125EC01C15E}" presName="space" presStyleCnt="0"/>
      <dgm:spPr/>
    </dgm:pt>
    <dgm:pt modelId="{A6F84D1E-9EF2-4EE4-9C38-C6EDC6C9D8D8}" type="pres">
      <dgm:prSet presAssocID="{B4E4E292-F48F-4626-86FD-80DD28CE18EB}" presName="Name5" presStyleLbl="vennNode1" presStyleIdx="1" presStyleCnt="5">
        <dgm:presLayoutVars>
          <dgm:bulletEnabled val="1"/>
        </dgm:presLayoutVars>
      </dgm:prSet>
      <dgm:spPr/>
    </dgm:pt>
    <dgm:pt modelId="{C7653F3E-6668-45D1-AA70-CA8268299BC7}" type="pres">
      <dgm:prSet presAssocID="{53CEBF7B-1612-4AF9-9667-3AB5F8012339}" presName="space" presStyleCnt="0"/>
      <dgm:spPr/>
    </dgm:pt>
    <dgm:pt modelId="{7709E15E-7B95-473A-BC3F-572F31954C29}" type="pres">
      <dgm:prSet presAssocID="{A02737C4-DC6C-4405-8CA0-6B0BF0C9AF41}" presName="Name5" presStyleLbl="vennNode1" presStyleIdx="2" presStyleCnt="5">
        <dgm:presLayoutVars>
          <dgm:bulletEnabled val="1"/>
        </dgm:presLayoutVars>
      </dgm:prSet>
      <dgm:spPr/>
    </dgm:pt>
    <dgm:pt modelId="{6B9F02DE-2366-41FA-968F-16BDCEEF6A04}" type="pres">
      <dgm:prSet presAssocID="{8276A377-8DFF-42D2-95FA-13BF7D31F52C}" presName="space" presStyleCnt="0"/>
      <dgm:spPr/>
    </dgm:pt>
    <dgm:pt modelId="{BAAD381B-8AC5-40D2-BAAB-E0104107B8AF}" type="pres">
      <dgm:prSet presAssocID="{FF7D5501-4B24-44E7-8CF2-26ED9B7DC29A}" presName="Name5" presStyleLbl="vennNode1" presStyleIdx="3" presStyleCnt="5">
        <dgm:presLayoutVars>
          <dgm:bulletEnabled val="1"/>
        </dgm:presLayoutVars>
      </dgm:prSet>
      <dgm:spPr/>
    </dgm:pt>
    <dgm:pt modelId="{89DA94A9-3901-4440-8335-0B39D8BCF927}" type="pres">
      <dgm:prSet presAssocID="{EDA28E76-757F-48D8-916C-2DE6B1972CCD}" presName="space" presStyleCnt="0"/>
      <dgm:spPr/>
    </dgm:pt>
    <dgm:pt modelId="{5EA3EC36-7611-44FD-8AE8-9445E5188328}" type="pres">
      <dgm:prSet presAssocID="{D0A3AC25-A87D-4AD6-B3FF-AFC2AEC4444B}" presName="Name5" presStyleLbl="vennNode1" presStyleIdx="4" presStyleCnt="5">
        <dgm:presLayoutVars>
          <dgm:bulletEnabled val="1"/>
        </dgm:presLayoutVars>
      </dgm:prSet>
      <dgm:spPr/>
    </dgm:pt>
  </dgm:ptLst>
  <dgm:cxnLst>
    <dgm:cxn modelId="{2EFB2A04-06E4-4DFD-B3DA-818F520CA972}" srcId="{C04429EB-1611-48D1-B512-BC6011E48D48}" destId="{D0A3AC25-A87D-4AD6-B3FF-AFC2AEC4444B}" srcOrd="4" destOrd="0" parTransId="{3F13C825-546A-49D5-8C7D-5038B0928EBC}" sibTransId="{5FFB3280-ADA8-47B3-AA51-E35DBD06DB70}"/>
    <dgm:cxn modelId="{7AC1F02C-DF04-49AC-8C48-5F2653D4B5F5}" type="presOf" srcId="{D0A3AC25-A87D-4AD6-B3FF-AFC2AEC4444B}" destId="{5EA3EC36-7611-44FD-8AE8-9445E5188328}" srcOrd="0" destOrd="0" presId="urn:microsoft.com/office/officeart/2005/8/layout/venn3"/>
    <dgm:cxn modelId="{4E885F41-74A9-4396-9527-A83238A1722C}" srcId="{C04429EB-1611-48D1-B512-BC6011E48D48}" destId="{FF7D5501-4B24-44E7-8CF2-26ED9B7DC29A}" srcOrd="3" destOrd="0" parTransId="{A5906AE8-BD02-474C-9459-24129E264D81}" sibTransId="{EDA28E76-757F-48D8-916C-2DE6B1972CCD}"/>
    <dgm:cxn modelId="{9F4F6963-36C6-481B-B964-154557C92221}" type="presOf" srcId="{16F2408C-1F32-43B4-9FB3-2F8D3B670079}" destId="{AECA6847-BDF7-40C9-8BCA-F3A46344CA58}" srcOrd="0" destOrd="0" presId="urn:microsoft.com/office/officeart/2005/8/layout/venn3"/>
    <dgm:cxn modelId="{54752947-7A0E-4792-AA39-11BA128CBD77}" type="presOf" srcId="{C04429EB-1611-48D1-B512-BC6011E48D48}" destId="{3AF67208-053E-4AEB-80D7-40A99B4AAB77}" srcOrd="0" destOrd="0" presId="urn:microsoft.com/office/officeart/2005/8/layout/venn3"/>
    <dgm:cxn modelId="{B454446F-E895-4C70-90F7-D06416FE3CD6}" srcId="{C04429EB-1611-48D1-B512-BC6011E48D48}" destId="{16F2408C-1F32-43B4-9FB3-2F8D3B670079}" srcOrd="0" destOrd="0" parTransId="{1670EFC8-1CF4-4103-9324-455F5D9F1288}" sibTransId="{0FB3979F-D207-45DD-9AD8-1125EC01C15E}"/>
    <dgm:cxn modelId="{5F61D954-9DED-4211-90F6-C0F1BBC5309A}" srcId="{C04429EB-1611-48D1-B512-BC6011E48D48}" destId="{B4E4E292-F48F-4626-86FD-80DD28CE18EB}" srcOrd="1" destOrd="0" parTransId="{BF888C50-6AC7-45A5-90DB-BD4D6A6510DB}" sibTransId="{53CEBF7B-1612-4AF9-9667-3AB5F8012339}"/>
    <dgm:cxn modelId="{7708FEAF-2042-45E3-8C9F-27D5F112847C}" type="presOf" srcId="{A02737C4-DC6C-4405-8CA0-6B0BF0C9AF41}" destId="{7709E15E-7B95-473A-BC3F-572F31954C29}" srcOrd="0" destOrd="0" presId="urn:microsoft.com/office/officeart/2005/8/layout/venn3"/>
    <dgm:cxn modelId="{816947C6-2CB0-4548-A328-CB91AEAF1DA0}" type="presOf" srcId="{B4E4E292-F48F-4626-86FD-80DD28CE18EB}" destId="{A6F84D1E-9EF2-4EE4-9C38-C6EDC6C9D8D8}" srcOrd="0" destOrd="0" presId="urn:microsoft.com/office/officeart/2005/8/layout/venn3"/>
    <dgm:cxn modelId="{88951CD6-2031-488B-B8B2-F50553BD04BE}" type="presOf" srcId="{FF7D5501-4B24-44E7-8CF2-26ED9B7DC29A}" destId="{BAAD381B-8AC5-40D2-BAAB-E0104107B8AF}" srcOrd="0" destOrd="0" presId="urn:microsoft.com/office/officeart/2005/8/layout/venn3"/>
    <dgm:cxn modelId="{DAA8F0F0-1D1B-4565-A19B-7BBF36323399}" srcId="{C04429EB-1611-48D1-B512-BC6011E48D48}" destId="{A02737C4-DC6C-4405-8CA0-6B0BF0C9AF41}" srcOrd="2" destOrd="0" parTransId="{1B2DD87D-5040-46B6-BE0B-49C421F4DE69}" sibTransId="{8276A377-8DFF-42D2-95FA-13BF7D31F52C}"/>
    <dgm:cxn modelId="{E8D8264D-7367-4FE0-A676-4C6533C336A2}" type="presParOf" srcId="{3AF67208-053E-4AEB-80D7-40A99B4AAB77}" destId="{AECA6847-BDF7-40C9-8BCA-F3A46344CA58}" srcOrd="0" destOrd="0" presId="urn:microsoft.com/office/officeart/2005/8/layout/venn3"/>
    <dgm:cxn modelId="{35969B6F-B3E0-491B-833E-72014CBC26A6}" type="presParOf" srcId="{3AF67208-053E-4AEB-80D7-40A99B4AAB77}" destId="{2349C39C-5C0C-4C6C-BEE6-4423BC64A187}" srcOrd="1" destOrd="0" presId="urn:microsoft.com/office/officeart/2005/8/layout/venn3"/>
    <dgm:cxn modelId="{70B4CBC0-12F2-4218-9F13-E72B3EB65219}" type="presParOf" srcId="{3AF67208-053E-4AEB-80D7-40A99B4AAB77}" destId="{A6F84D1E-9EF2-4EE4-9C38-C6EDC6C9D8D8}" srcOrd="2" destOrd="0" presId="urn:microsoft.com/office/officeart/2005/8/layout/venn3"/>
    <dgm:cxn modelId="{A5CDBFE8-1FF1-4784-B4B7-6800D858CA52}" type="presParOf" srcId="{3AF67208-053E-4AEB-80D7-40A99B4AAB77}" destId="{C7653F3E-6668-45D1-AA70-CA8268299BC7}" srcOrd="3" destOrd="0" presId="urn:microsoft.com/office/officeart/2005/8/layout/venn3"/>
    <dgm:cxn modelId="{BC5602D7-F61C-407E-BF65-BBD15E16BF91}" type="presParOf" srcId="{3AF67208-053E-4AEB-80D7-40A99B4AAB77}" destId="{7709E15E-7B95-473A-BC3F-572F31954C29}" srcOrd="4" destOrd="0" presId="urn:microsoft.com/office/officeart/2005/8/layout/venn3"/>
    <dgm:cxn modelId="{2A377244-040D-406A-BE91-C60C16834CBD}" type="presParOf" srcId="{3AF67208-053E-4AEB-80D7-40A99B4AAB77}" destId="{6B9F02DE-2366-41FA-968F-16BDCEEF6A04}" srcOrd="5" destOrd="0" presId="urn:microsoft.com/office/officeart/2005/8/layout/venn3"/>
    <dgm:cxn modelId="{6EF6781C-4374-4190-BD78-7009143554FA}" type="presParOf" srcId="{3AF67208-053E-4AEB-80D7-40A99B4AAB77}" destId="{BAAD381B-8AC5-40D2-BAAB-E0104107B8AF}" srcOrd="6" destOrd="0" presId="urn:microsoft.com/office/officeart/2005/8/layout/venn3"/>
    <dgm:cxn modelId="{D785721B-19DB-4974-AAA3-8D1EFD365EB3}" type="presParOf" srcId="{3AF67208-053E-4AEB-80D7-40A99B4AAB77}" destId="{89DA94A9-3901-4440-8335-0B39D8BCF927}" srcOrd="7" destOrd="0" presId="urn:microsoft.com/office/officeart/2005/8/layout/venn3"/>
    <dgm:cxn modelId="{D47FDDDF-511B-4AEB-BC07-B396D89F2856}" type="presParOf" srcId="{3AF67208-053E-4AEB-80D7-40A99B4AAB77}" destId="{5EA3EC36-7611-44FD-8AE8-9445E518832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04429EB-1611-48D1-B512-BC6011E48D48}" type="doc">
      <dgm:prSet loTypeId="urn:microsoft.com/office/officeart/2005/8/layout/venn3" loCatId="relationship" qsTypeId="urn:microsoft.com/office/officeart/2005/8/quickstyle/simple1" qsCatId="simple" csTypeId="urn:microsoft.com/office/officeart/2005/8/colors/colorful5" csCatId="colorful" phldr="1"/>
      <dgm:spPr/>
      <dgm:t>
        <a:bodyPr/>
        <a:lstStyle/>
        <a:p>
          <a:endParaRPr lang="da-DK"/>
        </a:p>
      </dgm:t>
    </dgm:pt>
    <dgm:pt modelId="{16F2408C-1F32-43B4-9FB3-2F8D3B670079}">
      <dgm:prSet phldrT="[Tekst]" custT="1"/>
      <dgm:spPr>
        <a:solidFill>
          <a:srgbClr val="19A5EA">
            <a:alpha val="10196"/>
          </a:srgbClr>
        </a:solidFill>
      </dgm:spPr>
      <dgm:t>
        <a:bodyPr/>
        <a:lstStyle/>
        <a:p>
          <a:r>
            <a:rPr lang="da-DK" sz="1200" b="0" baseline="0" dirty="0">
              <a:solidFill>
                <a:schemeClr val="bg1"/>
              </a:solidFill>
            </a:rPr>
            <a:t>Vi  samarbejder om gode </a:t>
          </a:r>
          <a:r>
            <a:rPr lang="da-DK" sz="1200" b="1" baseline="0" dirty="0">
              <a:solidFill>
                <a:schemeClr val="bg1"/>
              </a:solidFill>
            </a:rPr>
            <a:t>patientforløb</a:t>
          </a:r>
          <a:r>
            <a:rPr lang="da-DK" sz="1200" b="0" baseline="0" dirty="0">
              <a:solidFill>
                <a:schemeClr val="bg1"/>
              </a:solidFill>
            </a:rPr>
            <a:t> og involverer patienter og pårørende</a:t>
          </a:r>
        </a:p>
      </dgm:t>
    </dgm:pt>
    <dgm:pt modelId="{1670EFC8-1CF4-4103-9324-455F5D9F1288}" type="parTrans" cxnId="{B454446F-E895-4C70-90F7-D06416FE3CD6}">
      <dgm:prSet/>
      <dgm:spPr/>
      <dgm:t>
        <a:bodyPr/>
        <a:lstStyle/>
        <a:p>
          <a:endParaRPr lang="da-DK" sz="1800"/>
        </a:p>
      </dgm:t>
    </dgm:pt>
    <dgm:pt modelId="{0FB3979F-D207-45DD-9AD8-1125EC01C15E}" type="sibTrans" cxnId="{B454446F-E895-4C70-90F7-D06416FE3CD6}">
      <dgm:prSet/>
      <dgm:spPr/>
      <dgm:t>
        <a:bodyPr/>
        <a:lstStyle/>
        <a:p>
          <a:endParaRPr lang="da-DK" sz="1800"/>
        </a:p>
      </dgm:t>
    </dgm:pt>
    <dgm:pt modelId="{B4E4E292-F48F-4626-86FD-80DD28CE18EB}">
      <dgm:prSet phldrT="[Tekst]" custT="1"/>
      <dgm:spPr>
        <a:solidFill>
          <a:srgbClr val="3DD287">
            <a:alpha val="10196"/>
          </a:srgbClr>
        </a:solidFill>
      </dgm:spPr>
      <dgm:t>
        <a:bodyPr/>
        <a:lstStyle/>
        <a:p>
          <a:r>
            <a:rPr lang="da-DK" sz="1200" b="0" baseline="0" dirty="0">
              <a:solidFill>
                <a:schemeClr val="bg1"/>
              </a:solidFill>
            </a:rPr>
            <a:t>Vi er fælles om at løse </a:t>
          </a:r>
          <a:r>
            <a:rPr lang="da-DK" sz="1200" b="1" baseline="0" dirty="0">
              <a:solidFill>
                <a:schemeClr val="bg1"/>
              </a:solidFill>
            </a:rPr>
            <a:t>kerneopgaven</a:t>
          </a:r>
          <a:r>
            <a:rPr lang="da-DK" sz="1200" b="0" baseline="0" dirty="0">
              <a:solidFill>
                <a:schemeClr val="bg1"/>
              </a:solidFill>
            </a:rPr>
            <a:t> sikkert og stabilt inden for de aktuelle rammer</a:t>
          </a:r>
        </a:p>
      </dgm:t>
    </dgm:pt>
    <dgm:pt modelId="{BF888C50-6AC7-45A5-90DB-BD4D6A6510DB}" type="parTrans" cxnId="{5F61D954-9DED-4211-90F6-C0F1BBC5309A}">
      <dgm:prSet/>
      <dgm:spPr/>
      <dgm:t>
        <a:bodyPr/>
        <a:lstStyle/>
        <a:p>
          <a:endParaRPr lang="da-DK" sz="1800"/>
        </a:p>
      </dgm:t>
    </dgm:pt>
    <dgm:pt modelId="{53CEBF7B-1612-4AF9-9667-3AB5F8012339}" type="sibTrans" cxnId="{5F61D954-9DED-4211-90F6-C0F1BBC5309A}">
      <dgm:prSet/>
      <dgm:spPr/>
      <dgm:t>
        <a:bodyPr/>
        <a:lstStyle/>
        <a:p>
          <a:endParaRPr lang="da-DK" sz="1800"/>
        </a:p>
      </dgm:t>
    </dgm:pt>
    <dgm:pt modelId="{A02737C4-DC6C-4405-8CA0-6B0BF0C9AF41}">
      <dgm:prSet phldrT="[Tekst]" custT="1"/>
      <dgm:spPr>
        <a:solidFill>
          <a:srgbClr val="7EBD5E">
            <a:alpha val="50196"/>
          </a:srgbClr>
        </a:solidFill>
      </dgm:spPr>
      <dgm:t>
        <a:bodyPr/>
        <a:lstStyle/>
        <a:p>
          <a:r>
            <a:rPr lang="da-DK" sz="1200" b="0" baseline="0" dirty="0">
              <a:solidFill>
                <a:schemeClr val="tx1"/>
              </a:solidFill>
            </a:rPr>
            <a:t>Vi arbejder aktivt for </a:t>
          </a:r>
          <a:r>
            <a:rPr lang="da-DK" sz="1200" b="1" baseline="0" dirty="0">
              <a:solidFill>
                <a:schemeClr val="tx1"/>
              </a:solidFill>
            </a:rPr>
            <a:t>helheden</a:t>
          </a:r>
          <a:r>
            <a:rPr lang="da-DK" sz="1200" b="0" baseline="0" dirty="0">
              <a:solidFill>
                <a:schemeClr val="tx1"/>
              </a:solidFill>
            </a:rPr>
            <a:t> og samarbejder på tværs</a:t>
          </a:r>
        </a:p>
      </dgm:t>
    </dgm:pt>
    <dgm:pt modelId="{1B2DD87D-5040-46B6-BE0B-49C421F4DE69}" type="parTrans" cxnId="{DAA8F0F0-1D1B-4565-A19B-7BBF36323399}">
      <dgm:prSet/>
      <dgm:spPr/>
      <dgm:t>
        <a:bodyPr/>
        <a:lstStyle/>
        <a:p>
          <a:endParaRPr lang="da-DK" sz="1800"/>
        </a:p>
      </dgm:t>
    </dgm:pt>
    <dgm:pt modelId="{8276A377-8DFF-42D2-95FA-13BF7D31F52C}" type="sibTrans" cxnId="{DAA8F0F0-1D1B-4565-A19B-7BBF36323399}">
      <dgm:prSet/>
      <dgm:spPr/>
      <dgm:t>
        <a:bodyPr/>
        <a:lstStyle/>
        <a:p>
          <a:endParaRPr lang="da-DK" sz="1800"/>
        </a:p>
      </dgm:t>
    </dgm:pt>
    <dgm:pt modelId="{D0A3AC25-A87D-4AD6-B3FF-AFC2AEC4444B}">
      <dgm:prSet phldrT="[Tekst]" custT="1"/>
      <dgm:spPr>
        <a:solidFill>
          <a:srgbClr val="999999">
            <a:alpha val="10196"/>
          </a:srgbClr>
        </a:solidFill>
      </dgm:spPr>
      <dgm:t>
        <a:bodyPr/>
        <a:lstStyle/>
        <a:p>
          <a:r>
            <a:rPr lang="da-DK" sz="1200" b="0" baseline="0" dirty="0">
              <a:solidFill>
                <a:schemeClr val="bg1"/>
              </a:solidFill>
            </a:rPr>
            <a:t>Vi har mod og vilje til </a:t>
          </a:r>
          <a:r>
            <a:rPr lang="da-DK" sz="1200" b="1" baseline="0" dirty="0">
              <a:solidFill>
                <a:schemeClr val="bg1"/>
              </a:solidFill>
            </a:rPr>
            <a:t>forandring</a:t>
          </a:r>
          <a:r>
            <a:rPr lang="da-DK" sz="1200" b="0" baseline="0" dirty="0">
              <a:solidFill>
                <a:schemeClr val="bg1"/>
              </a:solidFill>
            </a:rPr>
            <a:t> og prioritering</a:t>
          </a:r>
        </a:p>
      </dgm:t>
    </dgm:pt>
    <dgm:pt modelId="{3F13C825-546A-49D5-8C7D-5038B0928EBC}" type="parTrans" cxnId="{2EFB2A04-06E4-4DFD-B3DA-818F520CA972}">
      <dgm:prSet/>
      <dgm:spPr/>
      <dgm:t>
        <a:bodyPr/>
        <a:lstStyle/>
        <a:p>
          <a:endParaRPr lang="da-DK" sz="1800"/>
        </a:p>
      </dgm:t>
    </dgm:pt>
    <dgm:pt modelId="{5FFB3280-ADA8-47B3-AA51-E35DBD06DB70}" type="sibTrans" cxnId="{2EFB2A04-06E4-4DFD-B3DA-818F520CA972}">
      <dgm:prSet/>
      <dgm:spPr/>
      <dgm:t>
        <a:bodyPr/>
        <a:lstStyle/>
        <a:p>
          <a:endParaRPr lang="da-DK" sz="1800"/>
        </a:p>
      </dgm:t>
    </dgm:pt>
    <dgm:pt modelId="{FF7D5501-4B24-44E7-8CF2-26ED9B7DC29A}">
      <dgm:prSet phldrT="[Tekst]" custT="1"/>
      <dgm:spPr>
        <a:solidFill>
          <a:srgbClr val="AAA27D">
            <a:alpha val="10196"/>
          </a:srgbClr>
        </a:solidFill>
      </dgm:spPr>
      <dgm:t>
        <a:bodyPr/>
        <a:lstStyle/>
        <a:p>
          <a:r>
            <a:rPr lang="da-DK" sz="1200" b="0" baseline="0">
              <a:solidFill>
                <a:schemeClr val="bg1"/>
              </a:solidFill>
            </a:rPr>
            <a:t>Vi bidrager alle til sunde </a:t>
          </a:r>
          <a:r>
            <a:rPr lang="da-DK" sz="1200" b="1" baseline="0">
              <a:solidFill>
                <a:schemeClr val="bg1"/>
              </a:solidFill>
            </a:rPr>
            <a:t>arbejdsfællesskaber</a:t>
          </a:r>
          <a:r>
            <a:rPr lang="da-DK" sz="1200" b="0" baseline="0">
              <a:solidFill>
                <a:schemeClr val="bg1"/>
              </a:solidFill>
            </a:rPr>
            <a:t> med faglighed, arbejdsglæde og tillid</a:t>
          </a:r>
          <a:endParaRPr lang="da-DK" sz="1200" b="0" baseline="0" dirty="0">
            <a:solidFill>
              <a:schemeClr val="bg1"/>
            </a:solidFill>
          </a:endParaRPr>
        </a:p>
      </dgm:t>
    </dgm:pt>
    <dgm:pt modelId="{A5906AE8-BD02-474C-9459-24129E264D81}" type="parTrans" cxnId="{4E885F41-74A9-4396-9527-A83238A1722C}">
      <dgm:prSet/>
      <dgm:spPr/>
      <dgm:t>
        <a:bodyPr/>
        <a:lstStyle/>
        <a:p>
          <a:endParaRPr lang="da-DK" sz="1800"/>
        </a:p>
      </dgm:t>
    </dgm:pt>
    <dgm:pt modelId="{EDA28E76-757F-48D8-916C-2DE6B1972CCD}" type="sibTrans" cxnId="{4E885F41-74A9-4396-9527-A83238A1722C}">
      <dgm:prSet/>
      <dgm:spPr/>
      <dgm:t>
        <a:bodyPr/>
        <a:lstStyle/>
        <a:p>
          <a:endParaRPr lang="da-DK" sz="1800"/>
        </a:p>
      </dgm:t>
    </dgm:pt>
    <dgm:pt modelId="{3AF67208-053E-4AEB-80D7-40A99B4AAB77}" type="pres">
      <dgm:prSet presAssocID="{C04429EB-1611-48D1-B512-BC6011E48D48}" presName="Name0" presStyleCnt="0">
        <dgm:presLayoutVars>
          <dgm:dir/>
          <dgm:resizeHandles val="exact"/>
        </dgm:presLayoutVars>
      </dgm:prSet>
      <dgm:spPr/>
    </dgm:pt>
    <dgm:pt modelId="{AECA6847-BDF7-40C9-8BCA-F3A46344CA58}" type="pres">
      <dgm:prSet presAssocID="{16F2408C-1F32-43B4-9FB3-2F8D3B670079}" presName="Name5" presStyleLbl="vennNode1" presStyleIdx="0" presStyleCnt="5">
        <dgm:presLayoutVars>
          <dgm:bulletEnabled val="1"/>
        </dgm:presLayoutVars>
      </dgm:prSet>
      <dgm:spPr/>
    </dgm:pt>
    <dgm:pt modelId="{2349C39C-5C0C-4C6C-BEE6-4423BC64A187}" type="pres">
      <dgm:prSet presAssocID="{0FB3979F-D207-45DD-9AD8-1125EC01C15E}" presName="space" presStyleCnt="0"/>
      <dgm:spPr/>
    </dgm:pt>
    <dgm:pt modelId="{A6F84D1E-9EF2-4EE4-9C38-C6EDC6C9D8D8}" type="pres">
      <dgm:prSet presAssocID="{B4E4E292-F48F-4626-86FD-80DD28CE18EB}" presName="Name5" presStyleLbl="vennNode1" presStyleIdx="1" presStyleCnt="5">
        <dgm:presLayoutVars>
          <dgm:bulletEnabled val="1"/>
        </dgm:presLayoutVars>
      </dgm:prSet>
      <dgm:spPr/>
    </dgm:pt>
    <dgm:pt modelId="{C7653F3E-6668-45D1-AA70-CA8268299BC7}" type="pres">
      <dgm:prSet presAssocID="{53CEBF7B-1612-4AF9-9667-3AB5F8012339}" presName="space" presStyleCnt="0"/>
      <dgm:spPr/>
    </dgm:pt>
    <dgm:pt modelId="{7709E15E-7B95-473A-BC3F-572F31954C29}" type="pres">
      <dgm:prSet presAssocID="{A02737C4-DC6C-4405-8CA0-6B0BF0C9AF41}" presName="Name5" presStyleLbl="vennNode1" presStyleIdx="2" presStyleCnt="5">
        <dgm:presLayoutVars>
          <dgm:bulletEnabled val="1"/>
        </dgm:presLayoutVars>
      </dgm:prSet>
      <dgm:spPr/>
    </dgm:pt>
    <dgm:pt modelId="{6B9F02DE-2366-41FA-968F-16BDCEEF6A04}" type="pres">
      <dgm:prSet presAssocID="{8276A377-8DFF-42D2-95FA-13BF7D31F52C}" presName="space" presStyleCnt="0"/>
      <dgm:spPr/>
    </dgm:pt>
    <dgm:pt modelId="{BAAD381B-8AC5-40D2-BAAB-E0104107B8AF}" type="pres">
      <dgm:prSet presAssocID="{FF7D5501-4B24-44E7-8CF2-26ED9B7DC29A}" presName="Name5" presStyleLbl="vennNode1" presStyleIdx="3" presStyleCnt="5">
        <dgm:presLayoutVars>
          <dgm:bulletEnabled val="1"/>
        </dgm:presLayoutVars>
      </dgm:prSet>
      <dgm:spPr/>
    </dgm:pt>
    <dgm:pt modelId="{89DA94A9-3901-4440-8335-0B39D8BCF927}" type="pres">
      <dgm:prSet presAssocID="{EDA28E76-757F-48D8-916C-2DE6B1972CCD}" presName="space" presStyleCnt="0"/>
      <dgm:spPr/>
    </dgm:pt>
    <dgm:pt modelId="{5EA3EC36-7611-44FD-8AE8-9445E5188328}" type="pres">
      <dgm:prSet presAssocID="{D0A3AC25-A87D-4AD6-B3FF-AFC2AEC4444B}" presName="Name5" presStyleLbl="vennNode1" presStyleIdx="4" presStyleCnt="5">
        <dgm:presLayoutVars>
          <dgm:bulletEnabled val="1"/>
        </dgm:presLayoutVars>
      </dgm:prSet>
      <dgm:spPr/>
    </dgm:pt>
  </dgm:ptLst>
  <dgm:cxnLst>
    <dgm:cxn modelId="{2EFB2A04-06E4-4DFD-B3DA-818F520CA972}" srcId="{C04429EB-1611-48D1-B512-BC6011E48D48}" destId="{D0A3AC25-A87D-4AD6-B3FF-AFC2AEC4444B}" srcOrd="4" destOrd="0" parTransId="{3F13C825-546A-49D5-8C7D-5038B0928EBC}" sibTransId="{5FFB3280-ADA8-47B3-AA51-E35DBD06DB70}"/>
    <dgm:cxn modelId="{7AC1F02C-DF04-49AC-8C48-5F2653D4B5F5}" type="presOf" srcId="{D0A3AC25-A87D-4AD6-B3FF-AFC2AEC4444B}" destId="{5EA3EC36-7611-44FD-8AE8-9445E5188328}" srcOrd="0" destOrd="0" presId="urn:microsoft.com/office/officeart/2005/8/layout/venn3"/>
    <dgm:cxn modelId="{4E885F41-74A9-4396-9527-A83238A1722C}" srcId="{C04429EB-1611-48D1-B512-BC6011E48D48}" destId="{FF7D5501-4B24-44E7-8CF2-26ED9B7DC29A}" srcOrd="3" destOrd="0" parTransId="{A5906AE8-BD02-474C-9459-24129E264D81}" sibTransId="{EDA28E76-757F-48D8-916C-2DE6B1972CCD}"/>
    <dgm:cxn modelId="{9F4F6963-36C6-481B-B964-154557C92221}" type="presOf" srcId="{16F2408C-1F32-43B4-9FB3-2F8D3B670079}" destId="{AECA6847-BDF7-40C9-8BCA-F3A46344CA58}" srcOrd="0" destOrd="0" presId="urn:microsoft.com/office/officeart/2005/8/layout/venn3"/>
    <dgm:cxn modelId="{54752947-7A0E-4792-AA39-11BA128CBD77}" type="presOf" srcId="{C04429EB-1611-48D1-B512-BC6011E48D48}" destId="{3AF67208-053E-4AEB-80D7-40A99B4AAB77}" srcOrd="0" destOrd="0" presId="urn:microsoft.com/office/officeart/2005/8/layout/venn3"/>
    <dgm:cxn modelId="{B454446F-E895-4C70-90F7-D06416FE3CD6}" srcId="{C04429EB-1611-48D1-B512-BC6011E48D48}" destId="{16F2408C-1F32-43B4-9FB3-2F8D3B670079}" srcOrd="0" destOrd="0" parTransId="{1670EFC8-1CF4-4103-9324-455F5D9F1288}" sibTransId="{0FB3979F-D207-45DD-9AD8-1125EC01C15E}"/>
    <dgm:cxn modelId="{5F61D954-9DED-4211-90F6-C0F1BBC5309A}" srcId="{C04429EB-1611-48D1-B512-BC6011E48D48}" destId="{B4E4E292-F48F-4626-86FD-80DD28CE18EB}" srcOrd="1" destOrd="0" parTransId="{BF888C50-6AC7-45A5-90DB-BD4D6A6510DB}" sibTransId="{53CEBF7B-1612-4AF9-9667-3AB5F8012339}"/>
    <dgm:cxn modelId="{7708FEAF-2042-45E3-8C9F-27D5F112847C}" type="presOf" srcId="{A02737C4-DC6C-4405-8CA0-6B0BF0C9AF41}" destId="{7709E15E-7B95-473A-BC3F-572F31954C29}" srcOrd="0" destOrd="0" presId="urn:microsoft.com/office/officeart/2005/8/layout/venn3"/>
    <dgm:cxn modelId="{816947C6-2CB0-4548-A328-CB91AEAF1DA0}" type="presOf" srcId="{B4E4E292-F48F-4626-86FD-80DD28CE18EB}" destId="{A6F84D1E-9EF2-4EE4-9C38-C6EDC6C9D8D8}" srcOrd="0" destOrd="0" presId="urn:microsoft.com/office/officeart/2005/8/layout/venn3"/>
    <dgm:cxn modelId="{88951CD6-2031-488B-B8B2-F50553BD04BE}" type="presOf" srcId="{FF7D5501-4B24-44E7-8CF2-26ED9B7DC29A}" destId="{BAAD381B-8AC5-40D2-BAAB-E0104107B8AF}" srcOrd="0" destOrd="0" presId="urn:microsoft.com/office/officeart/2005/8/layout/venn3"/>
    <dgm:cxn modelId="{DAA8F0F0-1D1B-4565-A19B-7BBF36323399}" srcId="{C04429EB-1611-48D1-B512-BC6011E48D48}" destId="{A02737C4-DC6C-4405-8CA0-6B0BF0C9AF41}" srcOrd="2" destOrd="0" parTransId="{1B2DD87D-5040-46B6-BE0B-49C421F4DE69}" sibTransId="{8276A377-8DFF-42D2-95FA-13BF7D31F52C}"/>
    <dgm:cxn modelId="{E8D8264D-7367-4FE0-A676-4C6533C336A2}" type="presParOf" srcId="{3AF67208-053E-4AEB-80D7-40A99B4AAB77}" destId="{AECA6847-BDF7-40C9-8BCA-F3A46344CA58}" srcOrd="0" destOrd="0" presId="urn:microsoft.com/office/officeart/2005/8/layout/venn3"/>
    <dgm:cxn modelId="{35969B6F-B3E0-491B-833E-72014CBC26A6}" type="presParOf" srcId="{3AF67208-053E-4AEB-80D7-40A99B4AAB77}" destId="{2349C39C-5C0C-4C6C-BEE6-4423BC64A187}" srcOrd="1" destOrd="0" presId="urn:microsoft.com/office/officeart/2005/8/layout/venn3"/>
    <dgm:cxn modelId="{70B4CBC0-12F2-4218-9F13-E72B3EB65219}" type="presParOf" srcId="{3AF67208-053E-4AEB-80D7-40A99B4AAB77}" destId="{A6F84D1E-9EF2-4EE4-9C38-C6EDC6C9D8D8}" srcOrd="2" destOrd="0" presId="urn:microsoft.com/office/officeart/2005/8/layout/venn3"/>
    <dgm:cxn modelId="{A5CDBFE8-1FF1-4784-B4B7-6800D858CA52}" type="presParOf" srcId="{3AF67208-053E-4AEB-80D7-40A99B4AAB77}" destId="{C7653F3E-6668-45D1-AA70-CA8268299BC7}" srcOrd="3" destOrd="0" presId="urn:microsoft.com/office/officeart/2005/8/layout/venn3"/>
    <dgm:cxn modelId="{BC5602D7-F61C-407E-BF65-BBD15E16BF91}" type="presParOf" srcId="{3AF67208-053E-4AEB-80D7-40A99B4AAB77}" destId="{7709E15E-7B95-473A-BC3F-572F31954C29}" srcOrd="4" destOrd="0" presId="urn:microsoft.com/office/officeart/2005/8/layout/venn3"/>
    <dgm:cxn modelId="{2A377244-040D-406A-BE91-C60C16834CBD}" type="presParOf" srcId="{3AF67208-053E-4AEB-80D7-40A99B4AAB77}" destId="{6B9F02DE-2366-41FA-968F-16BDCEEF6A04}" srcOrd="5" destOrd="0" presId="urn:microsoft.com/office/officeart/2005/8/layout/venn3"/>
    <dgm:cxn modelId="{6EF6781C-4374-4190-BD78-7009143554FA}" type="presParOf" srcId="{3AF67208-053E-4AEB-80D7-40A99B4AAB77}" destId="{BAAD381B-8AC5-40D2-BAAB-E0104107B8AF}" srcOrd="6" destOrd="0" presId="urn:microsoft.com/office/officeart/2005/8/layout/venn3"/>
    <dgm:cxn modelId="{D785721B-19DB-4974-AAA3-8D1EFD365EB3}" type="presParOf" srcId="{3AF67208-053E-4AEB-80D7-40A99B4AAB77}" destId="{89DA94A9-3901-4440-8335-0B39D8BCF927}" srcOrd="7" destOrd="0" presId="urn:microsoft.com/office/officeart/2005/8/layout/venn3"/>
    <dgm:cxn modelId="{D47FDDDF-511B-4AEB-BC07-B396D89F2856}" type="presParOf" srcId="{3AF67208-053E-4AEB-80D7-40A99B4AAB77}" destId="{5EA3EC36-7611-44FD-8AE8-9445E518832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04429EB-1611-48D1-B512-BC6011E48D48}" type="doc">
      <dgm:prSet loTypeId="urn:microsoft.com/office/officeart/2005/8/layout/venn3" loCatId="relationship" qsTypeId="urn:microsoft.com/office/officeart/2005/8/quickstyle/simple1" qsCatId="simple" csTypeId="urn:microsoft.com/office/officeart/2005/8/colors/colorful5" csCatId="colorful" phldr="1"/>
      <dgm:spPr/>
      <dgm:t>
        <a:bodyPr/>
        <a:lstStyle/>
        <a:p>
          <a:endParaRPr lang="da-DK"/>
        </a:p>
      </dgm:t>
    </dgm:pt>
    <dgm:pt modelId="{16F2408C-1F32-43B4-9FB3-2F8D3B670079}">
      <dgm:prSet phldrT="[Tekst]" custT="1"/>
      <dgm:spPr>
        <a:solidFill>
          <a:srgbClr val="19A5EA">
            <a:alpha val="10196"/>
          </a:srgbClr>
        </a:solidFill>
      </dgm:spPr>
      <dgm:t>
        <a:bodyPr/>
        <a:lstStyle/>
        <a:p>
          <a:r>
            <a:rPr lang="da-DK" sz="1200" b="0" baseline="0" dirty="0">
              <a:solidFill>
                <a:schemeClr val="bg1"/>
              </a:solidFill>
            </a:rPr>
            <a:t>Vi  samarbejder om gode </a:t>
          </a:r>
          <a:r>
            <a:rPr lang="da-DK" sz="1200" b="1" baseline="0" dirty="0">
              <a:solidFill>
                <a:schemeClr val="bg1"/>
              </a:solidFill>
            </a:rPr>
            <a:t>patientforløb</a:t>
          </a:r>
          <a:r>
            <a:rPr lang="da-DK" sz="1200" b="0" baseline="0" dirty="0">
              <a:solidFill>
                <a:schemeClr val="bg1"/>
              </a:solidFill>
            </a:rPr>
            <a:t> og involverer patienter og pårørende</a:t>
          </a:r>
        </a:p>
      </dgm:t>
    </dgm:pt>
    <dgm:pt modelId="{1670EFC8-1CF4-4103-9324-455F5D9F1288}" type="parTrans" cxnId="{B454446F-E895-4C70-90F7-D06416FE3CD6}">
      <dgm:prSet/>
      <dgm:spPr/>
      <dgm:t>
        <a:bodyPr/>
        <a:lstStyle/>
        <a:p>
          <a:endParaRPr lang="da-DK" sz="1800"/>
        </a:p>
      </dgm:t>
    </dgm:pt>
    <dgm:pt modelId="{0FB3979F-D207-45DD-9AD8-1125EC01C15E}" type="sibTrans" cxnId="{B454446F-E895-4C70-90F7-D06416FE3CD6}">
      <dgm:prSet/>
      <dgm:spPr/>
      <dgm:t>
        <a:bodyPr/>
        <a:lstStyle/>
        <a:p>
          <a:endParaRPr lang="da-DK" sz="1800"/>
        </a:p>
      </dgm:t>
    </dgm:pt>
    <dgm:pt modelId="{B4E4E292-F48F-4626-86FD-80DD28CE18EB}">
      <dgm:prSet phldrT="[Tekst]" custT="1"/>
      <dgm:spPr>
        <a:solidFill>
          <a:srgbClr val="3DD287">
            <a:alpha val="10196"/>
          </a:srgbClr>
        </a:solidFill>
      </dgm:spPr>
      <dgm:t>
        <a:bodyPr/>
        <a:lstStyle/>
        <a:p>
          <a:r>
            <a:rPr lang="da-DK" sz="1200" b="0" baseline="0" dirty="0">
              <a:solidFill>
                <a:schemeClr val="bg1"/>
              </a:solidFill>
            </a:rPr>
            <a:t>Vi er fælles om at løse </a:t>
          </a:r>
          <a:r>
            <a:rPr lang="da-DK" sz="1200" b="1" baseline="0" dirty="0">
              <a:solidFill>
                <a:schemeClr val="bg1"/>
              </a:solidFill>
            </a:rPr>
            <a:t>kerneopgaven</a:t>
          </a:r>
          <a:r>
            <a:rPr lang="da-DK" sz="1200" b="0" baseline="0" dirty="0">
              <a:solidFill>
                <a:schemeClr val="bg1"/>
              </a:solidFill>
            </a:rPr>
            <a:t> sikkert og stabilt inden for de aktuelle rammer</a:t>
          </a:r>
        </a:p>
      </dgm:t>
    </dgm:pt>
    <dgm:pt modelId="{BF888C50-6AC7-45A5-90DB-BD4D6A6510DB}" type="parTrans" cxnId="{5F61D954-9DED-4211-90F6-C0F1BBC5309A}">
      <dgm:prSet/>
      <dgm:spPr/>
      <dgm:t>
        <a:bodyPr/>
        <a:lstStyle/>
        <a:p>
          <a:endParaRPr lang="da-DK" sz="1800"/>
        </a:p>
      </dgm:t>
    </dgm:pt>
    <dgm:pt modelId="{53CEBF7B-1612-4AF9-9667-3AB5F8012339}" type="sibTrans" cxnId="{5F61D954-9DED-4211-90F6-C0F1BBC5309A}">
      <dgm:prSet/>
      <dgm:spPr/>
      <dgm:t>
        <a:bodyPr/>
        <a:lstStyle/>
        <a:p>
          <a:endParaRPr lang="da-DK" sz="1800"/>
        </a:p>
      </dgm:t>
    </dgm:pt>
    <dgm:pt modelId="{A02737C4-DC6C-4405-8CA0-6B0BF0C9AF41}">
      <dgm:prSet phldrT="[Tekst]" custT="1"/>
      <dgm:spPr>
        <a:solidFill>
          <a:srgbClr val="7EBD5E">
            <a:alpha val="10196"/>
          </a:srgbClr>
        </a:solidFill>
      </dgm:spPr>
      <dgm:t>
        <a:bodyPr/>
        <a:lstStyle/>
        <a:p>
          <a:r>
            <a:rPr lang="da-DK" sz="1200" b="0" baseline="0" dirty="0">
              <a:solidFill>
                <a:schemeClr val="bg1"/>
              </a:solidFill>
            </a:rPr>
            <a:t>Vi arbejder aktivt for </a:t>
          </a:r>
          <a:r>
            <a:rPr lang="da-DK" sz="1200" b="1" baseline="0" dirty="0">
              <a:solidFill>
                <a:schemeClr val="bg1"/>
              </a:solidFill>
            </a:rPr>
            <a:t>helheden</a:t>
          </a:r>
          <a:r>
            <a:rPr lang="da-DK" sz="1200" b="0" baseline="0" dirty="0">
              <a:solidFill>
                <a:schemeClr val="bg1"/>
              </a:solidFill>
            </a:rPr>
            <a:t> og samarbejder på tværs</a:t>
          </a:r>
        </a:p>
      </dgm:t>
    </dgm:pt>
    <dgm:pt modelId="{1B2DD87D-5040-46B6-BE0B-49C421F4DE69}" type="parTrans" cxnId="{DAA8F0F0-1D1B-4565-A19B-7BBF36323399}">
      <dgm:prSet/>
      <dgm:spPr/>
      <dgm:t>
        <a:bodyPr/>
        <a:lstStyle/>
        <a:p>
          <a:endParaRPr lang="da-DK" sz="1800"/>
        </a:p>
      </dgm:t>
    </dgm:pt>
    <dgm:pt modelId="{8276A377-8DFF-42D2-95FA-13BF7D31F52C}" type="sibTrans" cxnId="{DAA8F0F0-1D1B-4565-A19B-7BBF36323399}">
      <dgm:prSet/>
      <dgm:spPr/>
      <dgm:t>
        <a:bodyPr/>
        <a:lstStyle/>
        <a:p>
          <a:endParaRPr lang="da-DK" sz="1800"/>
        </a:p>
      </dgm:t>
    </dgm:pt>
    <dgm:pt modelId="{D0A3AC25-A87D-4AD6-B3FF-AFC2AEC4444B}">
      <dgm:prSet phldrT="[Tekst]" custT="1"/>
      <dgm:spPr>
        <a:solidFill>
          <a:srgbClr val="999999">
            <a:alpha val="10196"/>
          </a:srgbClr>
        </a:solidFill>
      </dgm:spPr>
      <dgm:t>
        <a:bodyPr/>
        <a:lstStyle/>
        <a:p>
          <a:r>
            <a:rPr lang="da-DK" sz="1200" b="0" baseline="0" dirty="0">
              <a:solidFill>
                <a:schemeClr val="bg1"/>
              </a:solidFill>
            </a:rPr>
            <a:t>Vi har mod og vilje til </a:t>
          </a:r>
          <a:r>
            <a:rPr lang="da-DK" sz="1200" b="1" baseline="0" dirty="0">
              <a:solidFill>
                <a:schemeClr val="bg1"/>
              </a:solidFill>
            </a:rPr>
            <a:t>forandring</a:t>
          </a:r>
          <a:r>
            <a:rPr lang="da-DK" sz="1200" b="0" baseline="0" dirty="0">
              <a:solidFill>
                <a:schemeClr val="bg1"/>
              </a:solidFill>
            </a:rPr>
            <a:t> og prioritering</a:t>
          </a:r>
        </a:p>
      </dgm:t>
    </dgm:pt>
    <dgm:pt modelId="{3F13C825-546A-49D5-8C7D-5038B0928EBC}" type="parTrans" cxnId="{2EFB2A04-06E4-4DFD-B3DA-818F520CA972}">
      <dgm:prSet/>
      <dgm:spPr/>
      <dgm:t>
        <a:bodyPr/>
        <a:lstStyle/>
        <a:p>
          <a:endParaRPr lang="da-DK" sz="1800"/>
        </a:p>
      </dgm:t>
    </dgm:pt>
    <dgm:pt modelId="{5FFB3280-ADA8-47B3-AA51-E35DBD06DB70}" type="sibTrans" cxnId="{2EFB2A04-06E4-4DFD-B3DA-818F520CA972}">
      <dgm:prSet/>
      <dgm:spPr/>
      <dgm:t>
        <a:bodyPr/>
        <a:lstStyle/>
        <a:p>
          <a:endParaRPr lang="da-DK" sz="1800"/>
        </a:p>
      </dgm:t>
    </dgm:pt>
    <dgm:pt modelId="{FF7D5501-4B24-44E7-8CF2-26ED9B7DC29A}">
      <dgm:prSet phldrT="[Tekst]" custT="1"/>
      <dgm:spPr>
        <a:solidFill>
          <a:srgbClr val="AAA27D">
            <a:alpha val="50196"/>
          </a:srgbClr>
        </a:solidFill>
      </dgm:spPr>
      <dgm:t>
        <a:bodyPr/>
        <a:lstStyle/>
        <a:p>
          <a:r>
            <a:rPr lang="da-DK" sz="1200" b="0" baseline="0">
              <a:solidFill>
                <a:schemeClr val="tx1"/>
              </a:solidFill>
            </a:rPr>
            <a:t>Vi bidrager alle til sunde </a:t>
          </a:r>
          <a:r>
            <a:rPr lang="da-DK" sz="1200" b="1" baseline="0">
              <a:solidFill>
                <a:schemeClr val="tx1"/>
              </a:solidFill>
            </a:rPr>
            <a:t>arbejdsfællesskaber</a:t>
          </a:r>
          <a:r>
            <a:rPr lang="da-DK" sz="1200" b="0" baseline="0">
              <a:solidFill>
                <a:schemeClr val="tx1"/>
              </a:solidFill>
            </a:rPr>
            <a:t> med faglighed, arbejdsglæde og tillid</a:t>
          </a:r>
          <a:endParaRPr lang="da-DK" sz="1200" b="0" baseline="0" dirty="0">
            <a:solidFill>
              <a:schemeClr val="tx1"/>
            </a:solidFill>
          </a:endParaRPr>
        </a:p>
      </dgm:t>
    </dgm:pt>
    <dgm:pt modelId="{A5906AE8-BD02-474C-9459-24129E264D81}" type="parTrans" cxnId="{4E885F41-74A9-4396-9527-A83238A1722C}">
      <dgm:prSet/>
      <dgm:spPr/>
      <dgm:t>
        <a:bodyPr/>
        <a:lstStyle/>
        <a:p>
          <a:endParaRPr lang="da-DK" sz="1800"/>
        </a:p>
      </dgm:t>
    </dgm:pt>
    <dgm:pt modelId="{EDA28E76-757F-48D8-916C-2DE6B1972CCD}" type="sibTrans" cxnId="{4E885F41-74A9-4396-9527-A83238A1722C}">
      <dgm:prSet/>
      <dgm:spPr/>
      <dgm:t>
        <a:bodyPr/>
        <a:lstStyle/>
        <a:p>
          <a:endParaRPr lang="da-DK" sz="1800"/>
        </a:p>
      </dgm:t>
    </dgm:pt>
    <dgm:pt modelId="{3AF67208-053E-4AEB-80D7-40A99B4AAB77}" type="pres">
      <dgm:prSet presAssocID="{C04429EB-1611-48D1-B512-BC6011E48D48}" presName="Name0" presStyleCnt="0">
        <dgm:presLayoutVars>
          <dgm:dir/>
          <dgm:resizeHandles val="exact"/>
        </dgm:presLayoutVars>
      </dgm:prSet>
      <dgm:spPr/>
    </dgm:pt>
    <dgm:pt modelId="{AECA6847-BDF7-40C9-8BCA-F3A46344CA58}" type="pres">
      <dgm:prSet presAssocID="{16F2408C-1F32-43B4-9FB3-2F8D3B670079}" presName="Name5" presStyleLbl="vennNode1" presStyleIdx="0" presStyleCnt="5">
        <dgm:presLayoutVars>
          <dgm:bulletEnabled val="1"/>
        </dgm:presLayoutVars>
      </dgm:prSet>
      <dgm:spPr/>
    </dgm:pt>
    <dgm:pt modelId="{2349C39C-5C0C-4C6C-BEE6-4423BC64A187}" type="pres">
      <dgm:prSet presAssocID="{0FB3979F-D207-45DD-9AD8-1125EC01C15E}" presName="space" presStyleCnt="0"/>
      <dgm:spPr/>
    </dgm:pt>
    <dgm:pt modelId="{A6F84D1E-9EF2-4EE4-9C38-C6EDC6C9D8D8}" type="pres">
      <dgm:prSet presAssocID="{B4E4E292-F48F-4626-86FD-80DD28CE18EB}" presName="Name5" presStyleLbl="vennNode1" presStyleIdx="1" presStyleCnt="5">
        <dgm:presLayoutVars>
          <dgm:bulletEnabled val="1"/>
        </dgm:presLayoutVars>
      </dgm:prSet>
      <dgm:spPr/>
    </dgm:pt>
    <dgm:pt modelId="{C7653F3E-6668-45D1-AA70-CA8268299BC7}" type="pres">
      <dgm:prSet presAssocID="{53CEBF7B-1612-4AF9-9667-3AB5F8012339}" presName="space" presStyleCnt="0"/>
      <dgm:spPr/>
    </dgm:pt>
    <dgm:pt modelId="{7709E15E-7B95-473A-BC3F-572F31954C29}" type="pres">
      <dgm:prSet presAssocID="{A02737C4-DC6C-4405-8CA0-6B0BF0C9AF41}" presName="Name5" presStyleLbl="vennNode1" presStyleIdx="2" presStyleCnt="5">
        <dgm:presLayoutVars>
          <dgm:bulletEnabled val="1"/>
        </dgm:presLayoutVars>
      </dgm:prSet>
      <dgm:spPr/>
    </dgm:pt>
    <dgm:pt modelId="{6B9F02DE-2366-41FA-968F-16BDCEEF6A04}" type="pres">
      <dgm:prSet presAssocID="{8276A377-8DFF-42D2-95FA-13BF7D31F52C}" presName="space" presStyleCnt="0"/>
      <dgm:spPr/>
    </dgm:pt>
    <dgm:pt modelId="{BAAD381B-8AC5-40D2-BAAB-E0104107B8AF}" type="pres">
      <dgm:prSet presAssocID="{FF7D5501-4B24-44E7-8CF2-26ED9B7DC29A}" presName="Name5" presStyleLbl="vennNode1" presStyleIdx="3" presStyleCnt="5">
        <dgm:presLayoutVars>
          <dgm:bulletEnabled val="1"/>
        </dgm:presLayoutVars>
      </dgm:prSet>
      <dgm:spPr/>
    </dgm:pt>
    <dgm:pt modelId="{89DA94A9-3901-4440-8335-0B39D8BCF927}" type="pres">
      <dgm:prSet presAssocID="{EDA28E76-757F-48D8-916C-2DE6B1972CCD}" presName="space" presStyleCnt="0"/>
      <dgm:spPr/>
    </dgm:pt>
    <dgm:pt modelId="{5EA3EC36-7611-44FD-8AE8-9445E5188328}" type="pres">
      <dgm:prSet presAssocID="{D0A3AC25-A87D-4AD6-B3FF-AFC2AEC4444B}" presName="Name5" presStyleLbl="vennNode1" presStyleIdx="4" presStyleCnt="5">
        <dgm:presLayoutVars>
          <dgm:bulletEnabled val="1"/>
        </dgm:presLayoutVars>
      </dgm:prSet>
      <dgm:spPr/>
    </dgm:pt>
  </dgm:ptLst>
  <dgm:cxnLst>
    <dgm:cxn modelId="{2EFB2A04-06E4-4DFD-B3DA-818F520CA972}" srcId="{C04429EB-1611-48D1-B512-BC6011E48D48}" destId="{D0A3AC25-A87D-4AD6-B3FF-AFC2AEC4444B}" srcOrd="4" destOrd="0" parTransId="{3F13C825-546A-49D5-8C7D-5038B0928EBC}" sibTransId="{5FFB3280-ADA8-47B3-AA51-E35DBD06DB70}"/>
    <dgm:cxn modelId="{7AC1F02C-DF04-49AC-8C48-5F2653D4B5F5}" type="presOf" srcId="{D0A3AC25-A87D-4AD6-B3FF-AFC2AEC4444B}" destId="{5EA3EC36-7611-44FD-8AE8-9445E5188328}" srcOrd="0" destOrd="0" presId="urn:microsoft.com/office/officeart/2005/8/layout/venn3"/>
    <dgm:cxn modelId="{4E885F41-74A9-4396-9527-A83238A1722C}" srcId="{C04429EB-1611-48D1-B512-BC6011E48D48}" destId="{FF7D5501-4B24-44E7-8CF2-26ED9B7DC29A}" srcOrd="3" destOrd="0" parTransId="{A5906AE8-BD02-474C-9459-24129E264D81}" sibTransId="{EDA28E76-757F-48D8-916C-2DE6B1972CCD}"/>
    <dgm:cxn modelId="{9F4F6963-36C6-481B-B964-154557C92221}" type="presOf" srcId="{16F2408C-1F32-43B4-9FB3-2F8D3B670079}" destId="{AECA6847-BDF7-40C9-8BCA-F3A46344CA58}" srcOrd="0" destOrd="0" presId="urn:microsoft.com/office/officeart/2005/8/layout/venn3"/>
    <dgm:cxn modelId="{54752947-7A0E-4792-AA39-11BA128CBD77}" type="presOf" srcId="{C04429EB-1611-48D1-B512-BC6011E48D48}" destId="{3AF67208-053E-4AEB-80D7-40A99B4AAB77}" srcOrd="0" destOrd="0" presId="urn:microsoft.com/office/officeart/2005/8/layout/venn3"/>
    <dgm:cxn modelId="{B454446F-E895-4C70-90F7-D06416FE3CD6}" srcId="{C04429EB-1611-48D1-B512-BC6011E48D48}" destId="{16F2408C-1F32-43B4-9FB3-2F8D3B670079}" srcOrd="0" destOrd="0" parTransId="{1670EFC8-1CF4-4103-9324-455F5D9F1288}" sibTransId="{0FB3979F-D207-45DD-9AD8-1125EC01C15E}"/>
    <dgm:cxn modelId="{5F61D954-9DED-4211-90F6-C0F1BBC5309A}" srcId="{C04429EB-1611-48D1-B512-BC6011E48D48}" destId="{B4E4E292-F48F-4626-86FD-80DD28CE18EB}" srcOrd="1" destOrd="0" parTransId="{BF888C50-6AC7-45A5-90DB-BD4D6A6510DB}" sibTransId="{53CEBF7B-1612-4AF9-9667-3AB5F8012339}"/>
    <dgm:cxn modelId="{7708FEAF-2042-45E3-8C9F-27D5F112847C}" type="presOf" srcId="{A02737C4-DC6C-4405-8CA0-6B0BF0C9AF41}" destId="{7709E15E-7B95-473A-BC3F-572F31954C29}" srcOrd="0" destOrd="0" presId="urn:microsoft.com/office/officeart/2005/8/layout/venn3"/>
    <dgm:cxn modelId="{816947C6-2CB0-4548-A328-CB91AEAF1DA0}" type="presOf" srcId="{B4E4E292-F48F-4626-86FD-80DD28CE18EB}" destId="{A6F84D1E-9EF2-4EE4-9C38-C6EDC6C9D8D8}" srcOrd="0" destOrd="0" presId="urn:microsoft.com/office/officeart/2005/8/layout/venn3"/>
    <dgm:cxn modelId="{88951CD6-2031-488B-B8B2-F50553BD04BE}" type="presOf" srcId="{FF7D5501-4B24-44E7-8CF2-26ED9B7DC29A}" destId="{BAAD381B-8AC5-40D2-BAAB-E0104107B8AF}" srcOrd="0" destOrd="0" presId="urn:microsoft.com/office/officeart/2005/8/layout/venn3"/>
    <dgm:cxn modelId="{DAA8F0F0-1D1B-4565-A19B-7BBF36323399}" srcId="{C04429EB-1611-48D1-B512-BC6011E48D48}" destId="{A02737C4-DC6C-4405-8CA0-6B0BF0C9AF41}" srcOrd="2" destOrd="0" parTransId="{1B2DD87D-5040-46B6-BE0B-49C421F4DE69}" sibTransId="{8276A377-8DFF-42D2-95FA-13BF7D31F52C}"/>
    <dgm:cxn modelId="{E8D8264D-7367-4FE0-A676-4C6533C336A2}" type="presParOf" srcId="{3AF67208-053E-4AEB-80D7-40A99B4AAB77}" destId="{AECA6847-BDF7-40C9-8BCA-F3A46344CA58}" srcOrd="0" destOrd="0" presId="urn:microsoft.com/office/officeart/2005/8/layout/venn3"/>
    <dgm:cxn modelId="{35969B6F-B3E0-491B-833E-72014CBC26A6}" type="presParOf" srcId="{3AF67208-053E-4AEB-80D7-40A99B4AAB77}" destId="{2349C39C-5C0C-4C6C-BEE6-4423BC64A187}" srcOrd="1" destOrd="0" presId="urn:microsoft.com/office/officeart/2005/8/layout/venn3"/>
    <dgm:cxn modelId="{70B4CBC0-12F2-4218-9F13-E72B3EB65219}" type="presParOf" srcId="{3AF67208-053E-4AEB-80D7-40A99B4AAB77}" destId="{A6F84D1E-9EF2-4EE4-9C38-C6EDC6C9D8D8}" srcOrd="2" destOrd="0" presId="urn:microsoft.com/office/officeart/2005/8/layout/venn3"/>
    <dgm:cxn modelId="{A5CDBFE8-1FF1-4784-B4B7-6800D858CA52}" type="presParOf" srcId="{3AF67208-053E-4AEB-80D7-40A99B4AAB77}" destId="{C7653F3E-6668-45D1-AA70-CA8268299BC7}" srcOrd="3" destOrd="0" presId="urn:microsoft.com/office/officeart/2005/8/layout/venn3"/>
    <dgm:cxn modelId="{BC5602D7-F61C-407E-BF65-BBD15E16BF91}" type="presParOf" srcId="{3AF67208-053E-4AEB-80D7-40A99B4AAB77}" destId="{7709E15E-7B95-473A-BC3F-572F31954C29}" srcOrd="4" destOrd="0" presId="urn:microsoft.com/office/officeart/2005/8/layout/venn3"/>
    <dgm:cxn modelId="{2A377244-040D-406A-BE91-C60C16834CBD}" type="presParOf" srcId="{3AF67208-053E-4AEB-80D7-40A99B4AAB77}" destId="{6B9F02DE-2366-41FA-968F-16BDCEEF6A04}" srcOrd="5" destOrd="0" presId="urn:microsoft.com/office/officeart/2005/8/layout/venn3"/>
    <dgm:cxn modelId="{6EF6781C-4374-4190-BD78-7009143554FA}" type="presParOf" srcId="{3AF67208-053E-4AEB-80D7-40A99B4AAB77}" destId="{BAAD381B-8AC5-40D2-BAAB-E0104107B8AF}" srcOrd="6" destOrd="0" presId="urn:microsoft.com/office/officeart/2005/8/layout/venn3"/>
    <dgm:cxn modelId="{D785721B-19DB-4974-AAA3-8D1EFD365EB3}" type="presParOf" srcId="{3AF67208-053E-4AEB-80D7-40A99B4AAB77}" destId="{89DA94A9-3901-4440-8335-0B39D8BCF927}" srcOrd="7" destOrd="0" presId="urn:microsoft.com/office/officeart/2005/8/layout/venn3"/>
    <dgm:cxn modelId="{D47FDDDF-511B-4AEB-BC07-B396D89F2856}" type="presParOf" srcId="{3AF67208-053E-4AEB-80D7-40A99B4AAB77}" destId="{5EA3EC36-7611-44FD-8AE8-9445E518832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04429EB-1611-48D1-B512-BC6011E48D48}" type="doc">
      <dgm:prSet loTypeId="urn:microsoft.com/office/officeart/2005/8/layout/venn3" loCatId="relationship" qsTypeId="urn:microsoft.com/office/officeart/2005/8/quickstyle/simple1" qsCatId="simple" csTypeId="urn:microsoft.com/office/officeart/2005/8/colors/colorful5" csCatId="colorful" phldr="1"/>
      <dgm:spPr/>
      <dgm:t>
        <a:bodyPr/>
        <a:lstStyle/>
        <a:p>
          <a:endParaRPr lang="da-DK"/>
        </a:p>
      </dgm:t>
    </dgm:pt>
    <dgm:pt modelId="{16F2408C-1F32-43B4-9FB3-2F8D3B670079}">
      <dgm:prSet phldrT="[Tekst]" custT="1"/>
      <dgm:spPr>
        <a:solidFill>
          <a:srgbClr val="19A5EA">
            <a:alpha val="10196"/>
          </a:srgbClr>
        </a:solidFill>
      </dgm:spPr>
      <dgm:t>
        <a:bodyPr/>
        <a:lstStyle/>
        <a:p>
          <a:r>
            <a:rPr lang="da-DK" sz="1200" b="0" baseline="0" dirty="0">
              <a:solidFill>
                <a:schemeClr val="bg1"/>
              </a:solidFill>
            </a:rPr>
            <a:t>Vi  samarbejder om gode </a:t>
          </a:r>
          <a:r>
            <a:rPr lang="da-DK" sz="1200" b="1" baseline="0" dirty="0">
              <a:solidFill>
                <a:schemeClr val="bg1"/>
              </a:solidFill>
            </a:rPr>
            <a:t>patientforløb</a:t>
          </a:r>
          <a:r>
            <a:rPr lang="da-DK" sz="1200" b="0" baseline="0" dirty="0">
              <a:solidFill>
                <a:schemeClr val="bg1"/>
              </a:solidFill>
            </a:rPr>
            <a:t> og involverer patienter og pårørende</a:t>
          </a:r>
        </a:p>
      </dgm:t>
    </dgm:pt>
    <dgm:pt modelId="{1670EFC8-1CF4-4103-9324-455F5D9F1288}" type="parTrans" cxnId="{B454446F-E895-4C70-90F7-D06416FE3CD6}">
      <dgm:prSet/>
      <dgm:spPr/>
      <dgm:t>
        <a:bodyPr/>
        <a:lstStyle/>
        <a:p>
          <a:endParaRPr lang="da-DK" sz="1800"/>
        </a:p>
      </dgm:t>
    </dgm:pt>
    <dgm:pt modelId="{0FB3979F-D207-45DD-9AD8-1125EC01C15E}" type="sibTrans" cxnId="{B454446F-E895-4C70-90F7-D06416FE3CD6}">
      <dgm:prSet/>
      <dgm:spPr/>
      <dgm:t>
        <a:bodyPr/>
        <a:lstStyle/>
        <a:p>
          <a:endParaRPr lang="da-DK" sz="1800"/>
        </a:p>
      </dgm:t>
    </dgm:pt>
    <dgm:pt modelId="{B4E4E292-F48F-4626-86FD-80DD28CE18EB}">
      <dgm:prSet phldrT="[Tekst]" custT="1"/>
      <dgm:spPr>
        <a:solidFill>
          <a:srgbClr val="3DD287">
            <a:alpha val="10196"/>
          </a:srgbClr>
        </a:solidFill>
      </dgm:spPr>
      <dgm:t>
        <a:bodyPr/>
        <a:lstStyle/>
        <a:p>
          <a:r>
            <a:rPr lang="da-DK" sz="1200" b="0" baseline="0" dirty="0">
              <a:solidFill>
                <a:schemeClr val="bg1"/>
              </a:solidFill>
            </a:rPr>
            <a:t>Vi er fælles om at løse </a:t>
          </a:r>
          <a:r>
            <a:rPr lang="da-DK" sz="1200" b="1" baseline="0" dirty="0">
              <a:solidFill>
                <a:schemeClr val="bg1"/>
              </a:solidFill>
            </a:rPr>
            <a:t>kerneopgaven</a:t>
          </a:r>
          <a:r>
            <a:rPr lang="da-DK" sz="1200" b="0" baseline="0" dirty="0">
              <a:solidFill>
                <a:schemeClr val="bg1"/>
              </a:solidFill>
            </a:rPr>
            <a:t> sikkert og stabilt inden for de aktuelle rammer</a:t>
          </a:r>
        </a:p>
      </dgm:t>
    </dgm:pt>
    <dgm:pt modelId="{BF888C50-6AC7-45A5-90DB-BD4D6A6510DB}" type="parTrans" cxnId="{5F61D954-9DED-4211-90F6-C0F1BBC5309A}">
      <dgm:prSet/>
      <dgm:spPr/>
      <dgm:t>
        <a:bodyPr/>
        <a:lstStyle/>
        <a:p>
          <a:endParaRPr lang="da-DK" sz="1800"/>
        </a:p>
      </dgm:t>
    </dgm:pt>
    <dgm:pt modelId="{53CEBF7B-1612-4AF9-9667-3AB5F8012339}" type="sibTrans" cxnId="{5F61D954-9DED-4211-90F6-C0F1BBC5309A}">
      <dgm:prSet/>
      <dgm:spPr/>
      <dgm:t>
        <a:bodyPr/>
        <a:lstStyle/>
        <a:p>
          <a:endParaRPr lang="da-DK" sz="1800"/>
        </a:p>
      </dgm:t>
    </dgm:pt>
    <dgm:pt modelId="{A02737C4-DC6C-4405-8CA0-6B0BF0C9AF41}">
      <dgm:prSet phldrT="[Tekst]" custT="1"/>
      <dgm:spPr>
        <a:solidFill>
          <a:srgbClr val="7EBD5E">
            <a:alpha val="10196"/>
          </a:srgbClr>
        </a:solidFill>
      </dgm:spPr>
      <dgm:t>
        <a:bodyPr/>
        <a:lstStyle/>
        <a:p>
          <a:r>
            <a:rPr lang="da-DK" sz="1200" b="0" baseline="0" dirty="0">
              <a:solidFill>
                <a:schemeClr val="bg1"/>
              </a:solidFill>
            </a:rPr>
            <a:t>Vi arbejder aktivt for </a:t>
          </a:r>
          <a:r>
            <a:rPr lang="da-DK" sz="1200" b="1" baseline="0" dirty="0">
              <a:solidFill>
                <a:schemeClr val="bg1"/>
              </a:solidFill>
            </a:rPr>
            <a:t>helheden</a:t>
          </a:r>
          <a:r>
            <a:rPr lang="da-DK" sz="1200" b="0" baseline="0" dirty="0">
              <a:solidFill>
                <a:schemeClr val="bg1"/>
              </a:solidFill>
            </a:rPr>
            <a:t> og samarbejder på tværs</a:t>
          </a:r>
        </a:p>
      </dgm:t>
    </dgm:pt>
    <dgm:pt modelId="{1B2DD87D-5040-46B6-BE0B-49C421F4DE69}" type="parTrans" cxnId="{DAA8F0F0-1D1B-4565-A19B-7BBF36323399}">
      <dgm:prSet/>
      <dgm:spPr/>
      <dgm:t>
        <a:bodyPr/>
        <a:lstStyle/>
        <a:p>
          <a:endParaRPr lang="da-DK" sz="1800"/>
        </a:p>
      </dgm:t>
    </dgm:pt>
    <dgm:pt modelId="{8276A377-8DFF-42D2-95FA-13BF7D31F52C}" type="sibTrans" cxnId="{DAA8F0F0-1D1B-4565-A19B-7BBF36323399}">
      <dgm:prSet/>
      <dgm:spPr/>
      <dgm:t>
        <a:bodyPr/>
        <a:lstStyle/>
        <a:p>
          <a:endParaRPr lang="da-DK" sz="1800"/>
        </a:p>
      </dgm:t>
    </dgm:pt>
    <dgm:pt modelId="{D0A3AC25-A87D-4AD6-B3FF-AFC2AEC4444B}">
      <dgm:prSet phldrT="[Tekst]" custT="1"/>
      <dgm:spPr>
        <a:solidFill>
          <a:srgbClr val="999999">
            <a:alpha val="50196"/>
          </a:srgbClr>
        </a:solidFill>
      </dgm:spPr>
      <dgm:t>
        <a:bodyPr/>
        <a:lstStyle/>
        <a:p>
          <a:r>
            <a:rPr lang="da-DK" sz="1200" b="0" baseline="0" dirty="0">
              <a:solidFill>
                <a:schemeClr val="tx1"/>
              </a:solidFill>
            </a:rPr>
            <a:t>Vi har mod og vilje til </a:t>
          </a:r>
          <a:r>
            <a:rPr lang="da-DK" sz="1200" b="1" baseline="0" dirty="0">
              <a:solidFill>
                <a:schemeClr val="tx1"/>
              </a:solidFill>
            </a:rPr>
            <a:t>forandring</a:t>
          </a:r>
          <a:r>
            <a:rPr lang="da-DK" sz="1200" b="0" baseline="0" dirty="0">
              <a:solidFill>
                <a:schemeClr val="tx1"/>
              </a:solidFill>
            </a:rPr>
            <a:t> og prioritering</a:t>
          </a:r>
        </a:p>
      </dgm:t>
    </dgm:pt>
    <dgm:pt modelId="{3F13C825-546A-49D5-8C7D-5038B0928EBC}" type="parTrans" cxnId="{2EFB2A04-06E4-4DFD-B3DA-818F520CA972}">
      <dgm:prSet/>
      <dgm:spPr/>
      <dgm:t>
        <a:bodyPr/>
        <a:lstStyle/>
        <a:p>
          <a:endParaRPr lang="da-DK" sz="1800"/>
        </a:p>
      </dgm:t>
    </dgm:pt>
    <dgm:pt modelId="{5FFB3280-ADA8-47B3-AA51-E35DBD06DB70}" type="sibTrans" cxnId="{2EFB2A04-06E4-4DFD-B3DA-818F520CA972}">
      <dgm:prSet/>
      <dgm:spPr/>
      <dgm:t>
        <a:bodyPr/>
        <a:lstStyle/>
        <a:p>
          <a:endParaRPr lang="da-DK" sz="1800"/>
        </a:p>
      </dgm:t>
    </dgm:pt>
    <dgm:pt modelId="{FF7D5501-4B24-44E7-8CF2-26ED9B7DC29A}">
      <dgm:prSet phldrT="[Tekst]" custT="1"/>
      <dgm:spPr>
        <a:solidFill>
          <a:srgbClr val="AAA27D">
            <a:alpha val="10196"/>
          </a:srgbClr>
        </a:solidFill>
      </dgm:spPr>
      <dgm:t>
        <a:bodyPr/>
        <a:lstStyle/>
        <a:p>
          <a:r>
            <a:rPr lang="da-DK" sz="1200" b="0" baseline="0">
              <a:solidFill>
                <a:schemeClr val="bg1"/>
              </a:solidFill>
            </a:rPr>
            <a:t>Vi bidrager alle til sunde </a:t>
          </a:r>
          <a:r>
            <a:rPr lang="da-DK" sz="1200" b="1" baseline="0">
              <a:solidFill>
                <a:schemeClr val="bg1"/>
              </a:solidFill>
            </a:rPr>
            <a:t>arbejdsfællesskaber</a:t>
          </a:r>
          <a:r>
            <a:rPr lang="da-DK" sz="1200" b="0" baseline="0">
              <a:solidFill>
                <a:schemeClr val="bg1"/>
              </a:solidFill>
            </a:rPr>
            <a:t> med faglighed, arbejdsglæde og tillid</a:t>
          </a:r>
          <a:endParaRPr lang="da-DK" sz="1200" b="0" baseline="0" dirty="0">
            <a:solidFill>
              <a:schemeClr val="bg1"/>
            </a:solidFill>
          </a:endParaRPr>
        </a:p>
      </dgm:t>
    </dgm:pt>
    <dgm:pt modelId="{A5906AE8-BD02-474C-9459-24129E264D81}" type="parTrans" cxnId="{4E885F41-74A9-4396-9527-A83238A1722C}">
      <dgm:prSet/>
      <dgm:spPr/>
      <dgm:t>
        <a:bodyPr/>
        <a:lstStyle/>
        <a:p>
          <a:endParaRPr lang="da-DK" sz="1800"/>
        </a:p>
      </dgm:t>
    </dgm:pt>
    <dgm:pt modelId="{EDA28E76-757F-48D8-916C-2DE6B1972CCD}" type="sibTrans" cxnId="{4E885F41-74A9-4396-9527-A83238A1722C}">
      <dgm:prSet/>
      <dgm:spPr/>
      <dgm:t>
        <a:bodyPr/>
        <a:lstStyle/>
        <a:p>
          <a:endParaRPr lang="da-DK" sz="1800"/>
        </a:p>
      </dgm:t>
    </dgm:pt>
    <dgm:pt modelId="{3AF67208-053E-4AEB-80D7-40A99B4AAB77}" type="pres">
      <dgm:prSet presAssocID="{C04429EB-1611-48D1-B512-BC6011E48D48}" presName="Name0" presStyleCnt="0">
        <dgm:presLayoutVars>
          <dgm:dir/>
          <dgm:resizeHandles val="exact"/>
        </dgm:presLayoutVars>
      </dgm:prSet>
      <dgm:spPr/>
    </dgm:pt>
    <dgm:pt modelId="{AECA6847-BDF7-40C9-8BCA-F3A46344CA58}" type="pres">
      <dgm:prSet presAssocID="{16F2408C-1F32-43B4-9FB3-2F8D3B670079}" presName="Name5" presStyleLbl="vennNode1" presStyleIdx="0" presStyleCnt="5">
        <dgm:presLayoutVars>
          <dgm:bulletEnabled val="1"/>
        </dgm:presLayoutVars>
      </dgm:prSet>
      <dgm:spPr/>
    </dgm:pt>
    <dgm:pt modelId="{2349C39C-5C0C-4C6C-BEE6-4423BC64A187}" type="pres">
      <dgm:prSet presAssocID="{0FB3979F-D207-45DD-9AD8-1125EC01C15E}" presName="space" presStyleCnt="0"/>
      <dgm:spPr/>
    </dgm:pt>
    <dgm:pt modelId="{A6F84D1E-9EF2-4EE4-9C38-C6EDC6C9D8D8}" type="pres">
      <dgm:prSet presAssocID="{B4E4E292-F48F-4626-86FD-80DD28CE18EB}" presName="Name5" presStyleLbl="vennNode1" presStyleIdx="1" presStyleCnt="5">
        <dgm:presLayoutVars>
          <dgm:bulletEnabled val="1"/>
        </dgm:presLayoutVars>
      </dgm:prSet>
      <dgm:spPr/>
    </dgm:pt>
    <dgm:pt modelId="{C7653F3E-6668-45D1-AA70-CA8268299BC7}" type="pres">
      <dgm:prSet presAssocID="{53CEBF7B-1612-4AF9-9667-3AB5F8012339}" presName="space" presStyleCnt="0"/>
      <dgm:spPr/>
    </dgm:pt>
    <dgm:pt modelId="{7709E15E-7B95-473A-BC3F-572F31954C29}" type="pres">
      <dgm:prSet presAssocID="{A02737C4-DC6C-4405-8CA0-6B0BF0C9AF41}" presName="Name5" presStyleLbl="vennNode1" presStyleIdx="2" presStyleCnt="5">
        <dgm:presLayoutVars>
          <dgm:bulletEnabled val="1"/>
        </dgm:presLayoutVars>
      </dgm:prSet>
      <dgm:spPr/>
    </dgm:pt>
    <dgm:pt modelId="{6B9F02DE-2366-41FA-968F-16BDCEEF6A04}" type="pres">
      <dgm:prSet presAssocID="{8276A377-8DFF-42D2-95FA-13BF7D31F52C}" presName="space" presStyleCnt="0"/>
      <dgm:spPr/>
    </dgm:pt>
    <dgm:pt modelId="{BAAD381B-8AC5-40D2-BAAB-E0104107B8AF}" type="pres">
      <dgm:prSet presAssocID="{FF7D5501-4B24-44E7-8CF2-26ED9B7DC29A}" presName="Name5" presStyleLbl="vennNode1" presStyleIdx="3" presStyleCnt="5">
        <dgm:presLayoutVars>
          <dgm:bulletEnabled val="1"/>
        </dgm:presLayoutVars>
      </dgm:prSet>
      <dgm:spPr/>
    </dgm:pt>
    <dgm:pt modelId="{89DA94A9-3901-4440-8335-0B39D8BCF927}" type="pres">
      <dgm:prSet presAssocID="{EDA28E76-757F-48D8-916C-2DE6B1972CCD}" presName="space" presStyleCnt="0"/>
      <dgm:spPr/>
    </dgm:pt>
    <dgm:pt modelId="{5EA3EC36-7611-44FD-8AE8-9445E5188328}" type="pres">
      <dgm:prSet presAssocID="{D0A3AC25-A87D-4AD6-B3FF-AFC2AEC4444B}" presName="Name5" presStyleLbl="vennNode1" presStyleIdx="4" presStyleCnt="5">
        <dgm:presLayoutVars>
          <dgm:bulletEnabled val="1"/>
        </dgm:presLayoutVars>
      </dgm:prSet>
      <dgm:spPr/>
    </dgm:pt>
  </dgm:ptLst>
  <dgm:cxnLst>
    <dgm:cxn modelId="{2EFB2A04-06E4-4DFD-B3DA-818F520CA972}" srcId="{C04429EB-1611-48D1-B512-BC6011E48D48}" destId="{D0A3AC25-A87D-4AD6-B3FF-AFC2AEC4444B}" srcOrd="4" destOrd="0" parTransId="{3F13C825-546A-49D5-8C7D-5038B0928EBC}" sibTransId="{5FFB3280-ADA8-47B3-AA51-E35DBD06DB70}"/>
    <dgm:cxn modelId="{7AC1F02C-DF04-49AC-8C48-5F2653D4B5F5}" type="presOf" srcId="{D0A3AC25-A87D-4AD6-B3FF-AFC2AEC4444B}" destId="{5EA3EC36-7611-44FD-8AE8-9445E5188328}" srcOrd="0" destOrd="0" presId="urn:microsoft.com/office/officeart/2005/8/layout/venn3"/>
    <dgm:cxn modelId="{4E885F41-74A9-4396-9527-A83238A1722C}" srcId="{C04429EB-1611-48D1-B512-BC6011E48D48}" destId="{FF7D5501-4B24-44E7-8CF2-26ED9B7DC29A}" srcOrd="3" destOrd="0" parTransId="{A5906AE8-BD02-474C-9459-24129E264D81}" sibTransId="{EDA28E76-757F-48D8-916C-2DE6B1972CCD}"/>
    <dgm:cxn modelId="{9F4F6963-36C6-481B-B964-154557C92221}" type="presOf" srcId="{16F2408C-1F32-43B4-9FB3-2F8D3B670079}" destId="{AECA6847-BDF7-40C9-8BCA-F3A46344CA58}" srcOrd="0" destOrd="0" presId="urn:microsoft.com/office/officeart/2005/8/layout/venn3"/>
    <dgm:cxn modelId="{54752947-7A0E-4792-AA39-11BA128CBD77}" type="presOf" srcId="{C04429EB-1611-48D1-B512-BC6011E48D48}" destId="{3AF67208-053E-4AEB-80D7-40A99B4AAB77}" srcOrd="0" destOrd="0" presId="urn:microsoft.com/office/officeart/2005/8/layout/venn3"/>
    <dgm:cxn modelId="{B454446F-E895-4C70-90F7-D06416FE3CD6}" srcId="{C04429EB-1611-48D1-B512-BC6011E48D48}" destId="{16F2408C-1F32-43B4-9FB3-2F8D3B670079}" srcOrd="0" destOrd="0" parTransId="{1670EFC8-1CF4-4103-9324-455F5D9F1288}" sibTransId="{0FB3979F-D207-45DD-9AD8-1125EC01C15E}"/>
    <dgm:cxn modelId="{5F61D954-9DED-4211-90F6-C0F1BBC5309A}" srcId="{C04429EB-1611-48D1-B512-BC6011E48D48}" destId="{B4E4E292-F48F-4626-86FD-80DD28CE18EB}" srcOrd="1" destOrd="0" parTransId="{BF888C50-6AC7-45A5-90DB-BD4D6A6510DB}" sibTransId="{53CEBF7B-1612-4AF9-9667-3AB5F8012339}"/>
    <dgm:cxn modelId="{7708FEAF-2042-45E3-8C9F-27D5F112847C}" type="presOf" srcId="{A02737C4-DC6C-4405-8CA0-6B0BF0C9AF41}" destId="{7709E15E-7B95-473A-BC3F-572F31954C29}" srcOrd="0" destOrd="0" presId="urn:microsoft.com/office/officeart/2005/8/layout/venn3"/>
    <dgm:cxn modelId="{816947C6-2CB0-4548-A328-CB91AEAF1DA0}" type="presOf" srcId="{B4E4E292-F48F-4626-86FD-80DD28CE18EB}" destId="{A6F84D1E-9EF2-4EE4-9C38-C6EDC6C9D8D8}" srcOrd="0" destOrd="0" presId="urn:microsoft.com/office/officeart/2005/8/layout/venn3"/>
    <dgm:cxn modelId="{88951CD6-2031-488B-B8B2-F50553BD04BE}" type="presOf" srcId="{FF7D5501-4B24-44E7-8CF2-26ED9B7DC29A}" destId="{BAAD381B-8AC5-40D2-BAAB-E0104107B8AF}" srcOrd="0" destOrd="0" presId="urn:microsoft.com/office/officeart/2005/8/layout/venn3"/>
    <dgm:cxn modelId="{DAA8F0F0-1D1B-4565-A19B-7BBF36323399}" srcId="{C04429EB-1611-48D1-B512-BC6011E48D48}" destId="{A02737C4-DC6C-4405-8CA0-6B0BF0C9AF41}" srcOrd="2" destOrd="0" parTransId="{1B2DD87D-5040-46B6-BE0B-49C421F4DE69}" sibTransId="{8276A377-8DFF-42D2-95FA-13BF7D31F52C}"/>
    <dgm:cxn modelId="{E8D8264D-7367-4FE0-A676-4C6533C336A2}" type="presParOf" srcId="{3AF67208-053E-4AEB-80D7-40A99B4AAB77}" destId="{AECA6847-BDF7-40C9-8BCA-F3A46344CA58}" srcOrd="0" destOrd="0" presId="urn:microsoft.com/office/officeart/2005/8/layout/venn3"/>
    <dgm:cxn modelId="{35969B6F-B3E0-491B-833E-72014CBC26A6}" type="presParOf" srcId="{3AF67208-053E-4AEB-80D7-40A99B4AAB77}" destId="{2349C39C-5C0C-4C6C-BEE6-4423BC64A187}" srcOrd="1" destOrd="0" presId="urn:microsoft.com/office/officeart/2005/8/layout/venn3"/>
    <dgm:cxn modelId="{70B4CBC0-12F2-4218-9F13-E72B3EB65219}" type="presParOf" srcId="{3AF67208-053E-4AEB-80D7-40A99B4AAB77}" destId="{A6F84D1E-9EF2-4EE4-9C38-C6EDC6C9D8D8}" srcOrd="2" destOrd="0" presId="urn:microsoft.com/office/officeart/2005/8/layout/venn3"/>
    <dgm:cxn modelId="{A5CDBFE8-1FF1-4784-B4B7-6800D858CA52}" type="presParOf" srcId="{3AF67208-053E-4AEB-80D7-40A99B4AAB77}" destId="{C7653F3E-6668-45D1-AA70-CA8268299BC7}" srcOrd="3" destOrd="0" presId="urn:microsoft.com/office/officeart/2005/8/layout/venn3"/>
    <dgm:cxn modelId="{BC5602D7-F61C-407E-BF65-BBD15E16BF91}" type="presParOf" srcId="{3AF67208-053E-4AEB-80D7-40A99B4AAB77}" destId="{7709E15E-7B95-473A-BC3F-572F31954C29}" srcOrd="4" destOrd="0" presId="urn:microsoft.com/office/officeart/2005/8/layout/venn3"/>
    <dgm:cxn modelId="{2A377244-040D-406A-BE91-C60C16834CBD}" type="presParOf" srcId="{3AF67208-053E-4AEB-80D7-40A99B4AAB77}" destId="{6B9F02DE-2366-41FA-968F-16BDCEEF6A04}" srcOrd="5" destOrd="0" presId="urn:microsoft.com/office/officeart/2005/8/layout/venn3"/>
    <dgm:cxn modelId="{6EF6781C-4374-4190-BD78-7009143554FA}" type="presParOf" srcId="{3AF67208-053E-4AEB-80D7-40A99B4AAB77}" destId="{BAAD381B-8AC5-40D2-BAAB-E0104107B8AF}" srcOrd="6" destOrd="0" presId="urn:microsoft.com/office/officeart/2005/8/layout/venn3"/>
    <dgm:cxn modelId="{D785721B-19DB-4974-AAA3-8D1EFD365EB3}" type="presParOf" srcId="{3AF67208-053E-4AEB-80D7-40A99B4AAB77}" destId="{89DA94A9-3901-4440-8335-0B39D8BCF927}" srcOrd="7" destOrd="0" presId="urn:microsoft.com/office/officeart/2005/8/layout/venn3"/>
    <dgm:cxn modelId="{D47FDDDF-511B-4AEB-BC07-B396D89F2856}" type="presParOf" srcId="{3AF67208-053E-4AEB-80D7-40A99B4AAB77}" destId="{5EA3EC36-7611-44FD-8AE8-9445E518832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072AE84-3A20-4832-A67C-7E7804BB122E}"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da-DK"/>
        </a:p>
      </dgm:t>
    </dgm:pt>
    <dgm:pt modelId="{4D59342E-3589-470D-B0BA-D8249B553A5E}">
      <dgm:prSet phldrT="[Tekst]">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b="0" dirty="0">
              <a:solidFill>
                <a:schemeClr val="tx1"/>
              </a:solidFill>
            </a:rPr>
            <a:t>Tilfredse patienter og pårørende</a:t>
          </a:r>
        </a:p>
      </dgm:t>
    </dgm:pt>
    <dgm:pt modelId="{632306A4-A783-4660-ABAF-3507CA6ED74F}" type="parTrans" cxnId="{3C1AF43E-5A02-4D28-AAAE-3E2104C02016}">
      <dgm:prSet/>
      <dgm:spPr/>
      <dgm:t>
        <a:bodyPr/>
        <a:lstStyle/>
        <a:p>
          <a:endParaRPr lang="da-DK"/>
        </a:p>
      </dgm:t>
    </dgm:pt>
    <dgm:pt modelId="{D282129F-94DF-4410-BE28-E7F6CF0CDE9C}" type="sibTrans" cxnId="{3C1AF43E-5A02-4D28-AAAE-3E2104C02016}">
      <dgm:prSet/>
      <dgm:spPr/>
      <dgm:t>
        <a:bodyPr/>
        <a:lstStyle/>
        <a:p>
          <a:endParaRPr lang="da-DK"/>
        </a:p>
      </dgm:t>
    </dgm:pt>
    <dgm:pt modelId="{D117ECB3-D34B-40B5-9953-18C42E7471CC}">
      <dgm:prSet phldrT="[Tekst]">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b="0" dirty="0">
              <a:solidFill>
                <a:schemeClr val="tx1"/>
              </a:solidFill>
            </a:rPr>
            <a:t>Fremtidens ambulatorium</a:t>
          </a:r>
        </a:p>
      </dgm:t>
    </dgm:pt>
    <dgm:pt modelId="{6015E1FB-BE9C-4D9F-80F1-2BE84CD30FFA}" type="parTrans" cxnId="{497BF026-A8A5-45FF-86B1-B0FF96226157}">
      <dgm:prSet/>
      <dgm:spPr/>
      <dgm:t>
        <a:bodyPr/>
        <a:lstStyle/>
        <a:p>
          <a:endParaRPr lang="da-DK"/>
        </a:p>
      </dgm:t>
    </dgm:pt>
    <dgm:pt modelId="{C83E35C5-C18A-4936-B732-3100DA6536DA}" type="sibTrans" cxnId="{497BF026-A8A5-45FF-86B1-B0FF96226157}">
      <dgm:prSet/>
      <dgm:spPr/>
      <dgm:t>
        <a:bodyPr/>
        <a:lstStyle/>
        <a:p>
          <a:endParaRPr lang="da-DK"/>
        </a:p>
      </dgm:t>
    </dgm:pt>
    <dgm:pt modelId="{9CA786CC-818C-4E4F-821A-EDB0128A795E}">
      <dgm:prSet phldrT="[Tekst]">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b="0" dirty="0">
              <a:solidFill>
                <a:schemeClr val="tx1"/>
              </a:solidFill>
            </a:rPr>
            <a:t>Implementering af hospitalsplans-ændringer</a:t>
          </a:r>
        </a:p>
      </dgm:t>
    </dgm:pt>
    <dgm:pt modelId="{D3A1AA1D-A4E4-42E8-827E-9B7B2F20B105}" type="parTrans" cxnId="{E5B36EC2-AB94-4BE9-8096-9586740A08A6}">
      <dgm:prSet/>
      <dgm:spPr/>
      <dgm:t>
        <a:bodyPr/>
        <a:lstStyle/>
        <a:p>
          <a:endParaRPr lang="da-DK"/>
        </a:p>
      </dgm:t>
    </dgm:pt>
    <dgm:pt modelId="{40AA2767-A371-4649-8B66-2761E9D59829}" type="sibTrans" cxnId="{E5B36EC2-AB94-4BE9-8096-9586740A08A6}">
      <dgm:prSet/>
      <dgm:spPr/>
      <dgm:t>
        <a:bodyPr/>
        <a:lstStyle/>
        <a:p>
          <a:endParaRPr lang="da-DK"/>
        </a:p>
      </dgm:t>
    </dgm:pt>
    <dgm:pt modelId="{C8145752-89BF-491C-816E-7167963E1A5C}">
      <dgm:prSet phldrT="[Tekst]">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b="0">
              <a:solidFill>
                <a:schemeClr val="tx1"/>
              </a:solidFill>
            </a:rPr>
            <a:t>Personale i trivsel</a:t>
          </a:r>
          <a:endParaRPr lang="da-DK" b="0" dirty="0">
            <a:solidFill>
              <a:schemeClr val="tx1"/>
            </a:solidFill>
          </a:endParaRPr>
        </a:p>
      </dgm:t>
    </dgm:pt>
    <dgm:pt modelId="{4D5E46CC-32B6-4C90-9234-9C802F4DC264}" type="parTrans" cxnId="{B2005FFC-B8B3-4405-8843-CCFAAAAFB6D6}">
      <dgm:prSet/>
      <dgm:spPr/>
      <dgm:t>
        <a:bodyPr/>
        <a:lstStyle/>
        <a:p>
          <a:endParaRPr lang="da-DK"/>
        </a:p>
      </dgm:t>
    </dgm:pt>
    <dgm:pt modelId="{A52E7C46-0953-49EE-BE8D-2C9B9ECEF803}" type="sibTrans" cxnId="{B2005FFC-B8B3-4405-8843-CCFAAAAFB6D6}">
      <dgm:prSet/>
      <dgm:spPr/>
      <dgm:t>
        <a:bodyPr/>
        <a:lstStyle/>
        <a:p>
          <a:endParaRPr lang="da-DK"/>
        </a:p>
      </dgm:t>
    </dgm:pt>
    <dgm:pt modelId="{E1EFC2FE-61EB-4FD6-A8E3-7371A30EB1BC}">
      <dgm:prSet phldrT="[Tekst]">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b="0" dirty="0">
              <a:solidFill>
                <a:schemeClr val="tx1"/>
              </a:solidFill>
            </a:rPr>
            <a:t>Omstilling af lægerollen</a:t>
          </a:r>
        </a:p>
      </dgm:t>
    </dgm:pt>
    <dgm:pt modelId="{B48396F5-3AAA-4CBE-9F47-420C27CDD82B}" type="parTrans" cxnId="{5D148BF2-8AEC-430B-AA5B-201AF64FB7CC}">
      <dgm:prSet/>
      <dgm:spPr/>
      <dgm:t>
        <a:bodyPr/>
        <a:lstStyle/>
        <a:p>
          <a:endParaRPr lang="da-DK"/>
        </a:p>
      </dgm:t>
    </dgm:pt>
    <dgm:pt modelId="{D4337102-9A3E-42FC-9304-5681B5BAB35A}" type="sibTrans" cxnId="{5D148BF2-8AEC-430B-AA5B-201AF64FB7CC}">
      <dgm:prSet/>
      <dgm:spPr/>
      <dgm:t>
        <a:bodyPr/>
        <a:lstStyle/>
        <a:p>
          <a:endParaRPr lang="da-DK"/>
        </a:p>
      </dgm:t>
    </dgm:pt>
    <dgm:pt modelId="{0F246105-1BBF-4B28-8815-D108E38F639C}">
      <dgm:prSet phldrT="[Tekst]">
        <dgm:style>
          <a:lnRef idx="0">
            <a:scrgbClr r="0" g="0" b="0"/>
          </a:lnRef>
          <a:fillRef idx="0">
            <a:scrgbClr r="0" g="0" b="0"/>
          </a:fillRef>
          <a:effectRef idx="0">
            <a:scrgbClr r="0" g="0" b="0"/>
          </a:effectRef>
          <a:fontRef idx="minor">
            <a:schemeClr val="lt1"/>
          </a:fontRef>
        </dgm:style>
      </dgm:prSet>
      <dgm:spPr>
        <a:solidFill>
          <a:srgbClr val="FFCCCC"/>
        </a:solidFill>
        <a:ln>
          <a:noFill/>
        </a:ln>
      </dgm:spPr>
      <dgm:t>
        <a:bodyPr/>
        <a:lstStyle/>
        <a:p>
          <a:r>
            <a:rPr lang="da-DK" b="0" dirty="0">
              <a:solidFill>
                <a:schemeClr val="tx1"/>
              </a:solidFill>
            </a:rPr>
            <a:t>Bæredygtig økonomi</a:t>
          </a:r>
        </a:p>
      </dgm:t>
    </dgm:pt>
    <dgm:pt modelId="{8CB0033B-1D43-4F62-853C-91BFEC80F070}" type="parTrans" cxnId="{424B2A45-4884-43EE-B3C7-3FDE5612ED27}">
      <dgm:prSet/>
      <dgm:spPr/>
      <dgm:t>
        <a:bodyPr/>
        <a:lstStyle/>
        <a:p>
          <a:endParaRPr lang="da-DK"/>
        </a:p>
      </dgm:t>
    </dgm:pt>
    <dgm:pt modelId="{8CEC717F-DA33-477E-9C74-A994B0A80051}" type="sibTrans" cxnId="{424B2A45-4884-43EE-B3C7-3FDE5612ED27}">
      <dgm:prSet/>
      <dgm:spPr/>
      <dgm:t>
        <a:bodyPr/>
        <a:lstStyle/>
        <a:p>
          <a:endParaRPr lang="da-DK"/>
        </a:p>
      </dgm:t>
    </dgm:pt>
    <dgm:pt modelId="{BE3812D1-A5E2-4B2D-8290-AC24E54D0BDD}" type="pres">
      <dgm:prSet presAssocID="{8072AE84-3A20-4832-A67C-7E7804BB122E}" presName="diagram" presStyleCnt="0">
        <dgm:presLayoutVars>
          <dgm:dir/>
          <dgm:resizeHandles val="exact"/>
        </dgm:presLayoutVars>
      </dgm:prSet>
      <dgm:spPr/>
    </dgm:pt>
    <dgm:pt modelId="{08D2D85F-152A-4282-86E5-EB71CA0221D5}" type="pres">
      <dgm:prSet presAssocID="{4D59342E-3589-470D-B0BA-D8249B553A5E}" presName="node" presStyleLbl="node1" presStyleIdx="0" presStyleCnt="6">
        <dgm:presLayoutVars>
          <dgm:bulletEnabled val="1"/>
        </dgm:presLayoutVars>
      </dgm:prSet>
      <dgm:spPr/>
    </dgm:pt>
    <dgm:pt modelId="{BA177B96-0E48-4E1E-A4B3-8A88BFAE0083}" type="pres">
      <dgm:prSet presAssocID="{D282129F-94DF-4410-BE28-E7F6CF0CDE9C}" presName="sibTrans" presStyleCnt="0"/>
      <dgm:spPr/>
    </dgm:pt>
    <dgm:pt modelId="{2242F6D0-4CBC-427D-A2FE-8195A1A39E42}" type="pres">
      <dgm:prSet presAssocID="{D117ECB3-D34B-40B5-9953-18C42E7471CC}" presName="node" presStyleLbl="node1" presStyleIdx="1" presStyleCnt="6">
        <dgm:presLayoutVars>
          <dgm:bulletEnabled val="1"/>
        </dgm:presLayoutVars>
      </dgm:prSet>
      <dgm:spPr/>
    </dgm:pt>
    <dgm:pt modelId="{6956B780-51E1-41E7-88A9-29AFB5D4D206}" type="pres">
      <dgm:prSet presAssocID="{C83E35C5-C18A-4936-B732-3100DA6536DA}" presName="sibTrans" presStyleCnt="0"/>
      <dgm:spPr/>
    </dgm:pt>
    <dgm:pt modelId="{1908FB1A-E342-47C6-B191-D555169CCDD2}" type="pres">
      <dgm:prSet presAssocID="{9CA786CC-818C-4E4F-821A-EDB0128A795E}" presName="node" presStyleLbl="node1" presStyleIdx="2" presStyleCnt="6">
        <dgm:presLayoutVars>
          <dgm:bulletEnabled val="1"/>
        </dgm:presLayoutVars>
      </dgm:prSet>
      <dgm:spPr/>
    </dgm:pt>
    <dgm:pt modelId="{5367553A-C0EF-4B61-81E3-BAD5EF5A0427}" type="pres">
      <dgm:prSet presAssocID="{40AA2767-A371-4649-8B66-2761E9D59829}" presName="sibTrans" presStyleCnt="0"/>
      <dgm:spPr/>
    </dgm:pt>
    <dgm:pt modelId="{1890E016-A6FC-421F-9F02-012AFB8BAA2F}" type="pres">
      <dgm:prSet presAssocID="{C8145752-89BF-491C-816E-7167963E1A5C}" presName="node" presStyleLbl="node1" presStyleIdx="3" presStyleCnt="6">
        <dgm:presLayoutVars>
          <dgm:bulletEnabled val="1"/>
        </dgm:presLayoutVars>
      </dgm:prSet>
      <dgm:spPr/>
    </dgm:pt>
    <dgm:pt modelId="{B6CC56B0-2045-4E2B-85D3-451AF6FCAB28}" type="pres">
      <dgm:prSet presAssocID="{A52E7C46-0953-49EE-BE8D-2C9B9ECEF803}" presName="sibTrans" presStyleCnt="0"/>
      <dgm:spPr/>
    </dgm:pt>
    <dgm:pt modelId="{11D80C4F-77F4-4868-BA4D-D362DF463DF6}" type="pres">
      <dgm:prSet presAssocID="{E1EFC2FE-61EB-4FD6-A8E3-7371A30EB1BC}" presName="node" presStyleLbl="node1" presStyleIdx="4" presStyleCnt="6">
        <dgm:presLayoutVars>
          <dgm:bulletEnabled val="1"/>
        </dgm:presLayoutVars>
      </dgm:prSet>
      <dgm:spPr/>
    </dgm:pt>
    <dgm:pt modelId="{9A3015A1-9A0A-467B-B520-10C6A086EF36}" type="pres">
      <dgm:prSet presAssocID="{D4337102-9A3E-42FC-9304-5681B5BAB35A}" presName="sibTrans" presStyleCnt="0"/>
      <dgm:spPr/>
    </dgm:pt>
    <dgm:pt modelId="{59D1C9F5-D195-49B7-956E-8AB4D3427D78}" type="pres">
      <dgm:prSet presAssocID="{0F246105-1BBF-4B28-8815-D108E38F639C}" presName="node" presStyleLbl="node1" presStyleIdx="5" presStyleCnt="6">
        <dgm:presLayoutVars>
          <dgm:bulletEnabled val="1"/>
        </dgm:presLayoutVars>
      </dgm:prSet>
      <dgm:spPr/>
    </dgm:pt>
  </dgm:ptLst>
  <dgm:cxnLst>
    <dgm:cxn modelId="{C78BE118-A14D-4542-9A54-B662C006AC68}" type="presOf" srcId="{9CA786CC-818C-4E4F-821A-EDB0128A795E}" destId="{1908FB1A-E342-47C6-B191-D555169CCDD2}" srcOrd="0" destOrd="0" presId="urn:microsoft.com/office/officeart/2005/8/layout/default"/>
    <dgm:cxn modelId="{497BF026-A8A5-45FF-86B1-B0FF96226157}" srcId="{8072AE84-3A20-4832-A67C-7E7804BB122E}" destId="{D117ECB3-D34B-40B5-9953-18C42E7471CC}" srcOrd="1" destOrd="0" parTransId="{6015E1FB-BE9C-4D9F-80F1-2BE84CD30FFA}" sibTransId="{C83E35C5-C18A-4936-B732-3100DA6536DA}"/>
    <dgm:cxn modelId="{3C1AF43E-5A02-4D28-AAAE-3E2104C02016}" srcId="{8072AE84-3A20-4832-A67C-7E7804BB122E}" destId="{4D59342E-3589-470D-B0BA-D8249B553A5E}" srcOrd="0" destOrd="0" parTransId="{632306A4-A783-4660-ABAF-3507CA6ED74F}" sibTransId="{D282129F-94DF-4410-BE28-E7F6CF0CDE9C}"/>
    <dgm:cxn modelId="{B2E42160-49E2-455E-A5A0-76EBE77C60F3}" type="presOf" srcId="{D117ECB3-D34B-40B5-9953-18C42E7471CC}" destId="{2242F6D0-4CBC-427D-A2FE-8195A1A39E42}" srcOrd="0" destOrd="0" presId="urn:microsoft.com/office/officeart/2005/8/layout/default"/>
    <dgm:cxn modelId="{424B2A45-4884-43EE-B3C7-3FDE5612ED27}" srcId="{8072AE84-3A20-4832-A67C-7E7804BB122E}" destId="{0F246105-1BBF-4B28-8815-D108E38F639C}" srcOrd="5" destOrd="0" parTransId="{8CB0033B-1D43-4F62-853C-91BFEC80F070}" sibTransId="{8CEC717F-DA33-477E-9C74-A994B0A80051}"/>
    <dgm:cxn modelId="{179FCD71-4973-4F7F-850C-1528636B98C5}" type="presOf" srcId="{C8145752-89BF-491C-816E-7167963E1A5C}" destId="{1890E016-A6FC-421F-9F02-012AFB8BAA2F}" srcOrd="0" destOrd="0" presId="urn:microsoft.com/office/officeart/2005/8/layout/default"/>
    <dgm:cxn modelId="{D97D4B93-14AC-434B-AC3F-26A985CD2AF1}" type="presOf" srcId="{0F246105-1BBF-4B28-8815-D108E38F639C}" destId="{59D1C9F5-D195-49B7-956E-8AB4D3427D78}" srcOrd="0" destOrd="0" presId="urn:microsoft.com/office/officeart/2005/8/layout/default"/>
    <dgm:cxn modelId="{32EAD9A7-EFFD-464C-ACCF-F1F2EE325D1A}" type="presOf" srcId="{8072AE84-3A20-4832-A67C-7E7804BB122E}" destId="{BE3812D1-A5E2-4B2D-8290-AC24E54D0BDD}" srcOrd="0" destOrd="0" presId="urn:microsoft.com/office/officeart/2005/8/layout/default"/>
    <dgm:cxn modelId="{056AFEBB-F311-44D1-BB2F-BE5F5ECAD638}" type="presOf" srcId="{4D59342E-3589-470D-B0BA-D8249B553A5E}" destId="{08D2D85F-152A-4282-86E5-EB71CA0221D5}" srcOrd="0" destOrd="0" presId="urn:microsoft.com/office/officeart/2005/8/layout/default"/>
    <dgm:cxn modelId="{E5B36EC2-AB94-4BE9-8096-9586740A08A6}" srcId="{8072AE84-3A20-4832-A67C-7E7804BB122E}" destId="{9CA786CC-818C-4E4F-821A-EDB0128A795E}" srcOrd="2" destOrd="0" parTransId="{D3A1AA1D-A4E4-42E8-827E-9B7B2F20B105}" sibTransId="{40AA2767-A371-4649-8B66-2761E9D59829}"/>
    <dgm:cxn modelId="{589BBDCE-7AE4-4125-B068-FB6BC058781D}" type="presOf" srcId="{E1EFC2FE-61EB-4FD6-A8E3-7371A30EB1BC}" destId="{11D80C4F-77F4-4868-BA4D-D362DF463DF6}" srcOrd="0" destOrd="0" presId="urn:microsoft.com/office/officeart/2005/8/layout/default"/>
    <dgm:cxn modelId="{5D148BF2-8AEC-430B-AA5B-201AF64FB7CC}" srcId="{8072AE84-3A20-4832-A67C-7E7804BB122E}" destId="{E1EFC2FE-61EB-4FD6-A8E3-7371A30EB1BC}" srcOrd="4" destOrd="0" parTransId="{B48396F5-3AAA-4CBE-9F47-420C27CDD82B}" sibTransId="{D4337102-9A3E-42FC-9304-5681B5BAB35A}"/>
    <dgm:cxn modelId="{B2005FFC-B8B3-4405-8843-CCFAAAAFB6D6}" srcId="{8072AE84-3A20-4832-A67C-7E7804BB122E}" destId="{C8145752-89BF-491C-816E-7167963E1A5C}" srcOrd="3" destOrd="0" parTransId="{4D5E46CC-32B6-4C90-9234-9C802F4DC264}" sibTransId="{A52E7C46-0953-49EE-BE8D-2C9B9ECEF803}"/>
    <dgm:cxn modelId="{FCC46609-6DC7-4BAA-83B7-1A0A0BC5584F}" type="presParOf" srcId="{BE3812D1-A5E2-4B2D-8290-AC24E54D0BDD}" destId="{08D2D85F-152A-4282-86E5-EB71CA0221D5}" srcOrd="0" destOrd="0" presId="urn:microsoft.com/office/officeart/2005/8/layout/default"/>
    <dgm:cxn modelId="{CE5D3ECF-83B9-4C43-BC58-B706D41A7AE2}" type="presParOf" srcId="{BE3812D1-A5E2-4B2D-8290-AC24E54D0BDD}" destId="{BA177B96-0E48-4E1E-A4B3-8A88BFAE0083}" srcOrd="1" destOrd="0" presId="urn:microsoft.com/office/officeart/2005/8/layout/default"/>
    <dgm:cxn modelId="{678E7808-EEE4-4DEF-8209-61A9CE82DA56}" type="presParOf" srcId="{BE3812D1-A5E2-4B2D-8290-AC24E54D0BDD}" destId="{2242F6D0-4CBC-427D-A2FE-8195A1A39E42}" srcOrd="2" destOrd="0" presId="urn:microsoft.com/office/officeart/2005/8/layout/default"/>
    <dgm:cxn modelId="{777D4DCA-722C-4039-95C7-0763511129A2}" type="presParOf" srcId="{BE3812D1-A5E2-4B2D-8290-AC24E54D0BDD}" destId="{6956B780-51E1-41E7-88A9-29AFB5D4D206}" srcOrd="3" destOrd="0" presId="urn:microsoft.com/office/officeart/2005/8/layout/default"/>
    <dgm:cxn modelId="{B1884B39-ABAE-459C-9044-A8CE1BE3F4D1}" type="presParOf" srcId="{BE3812D1-A5E2-4B2D-8290-AC24E54D0BDD}" destId="{1908FB1A-E342-47C6-B191-D555169CCDD2}" srcOrd="4" destOrd="0" presId="urn:microsoft.com/office/officeart/2005/8/layout/default"/>
    <dgm:cxn modelId="{A56AFF42-3382-4F16-81FC-FEB17BCB0C1F}" type="presParOf" srcId="{BE3812D1-A5E2-4B2D-8290-AC24E54D0BDD}" destId="{5367553A-C0EF-4B61-81E3-BAD5EF5A0427}" srcOrd="5" destOrd="0" presId="urn:microsoft.com/office/officeart/2005/8/layout/default"/>
    <dgm:cxn modelId="{8E973C6C-E548-438D-BF98-2954DFB09D81}" type="presParOf" srcId="{BE3812D1-A5E2-4B2D-8290-AC24E54D0BDD}" destId="{1890E016-A6FC-421F-9F02-012AFB8BAA2F}" srcOrd="6" destOrd="0" presId="urn:microsoft.com/office/officeart/2005/8/layout/default"/>
    <dgm:cxn modelId="{7FB141FF-CDBA-428D-9E24-CD966302E2CF}" type="presParOf" srcId="{BE3812D1-A5E2-4B2D-8290-AC24E54D0BDD}" destId="{B6CC56B0-2045-4E2B-85D3-451AF6FCAB28}" srcOrd="7" destOrd="0" presId="urn:microsoft.com/office/officeart/2005/8/layout/default"/>
    <dgm:cxn modelId="{42932BA5-54DE-4759-90AC-8251E8359BC9}" type="presParOf" srcId="{BE3812D1-A5E2-4B2D-8290-AC24E54D0BDD}" destId="{11D80C4F-77F4-4868-BA4D-D362DF463DF6}" srcOrd="8" destOrd="0" presId="urn:microsoft.com/office/officeart/2005/8/layout/default"/>
    <dgm:cxn modelId="{E057C7B7-7178-4362-9EBA-23727A5D59DE}" type="presParOf" srcId="{BE3812D1-A5E2-4B2D-8290-AC24E54D0BDD}" destId="{9A3015A1-9A0A-467B-B520-10C6A086EF36}" srcOrd="9" destOrd="0" presId="urn:microsoft.com/office/officeart/2005/8/layout/default"/>
    <dgm:cxn modelId="{49DE940A-3255-4EB6-85ED-FF29A1975D5C}" type="presParOf" srcId="{BE3812D1-A5E2-4B2D-8290-AC24E54D0BDD}" destId="{59D1C9F5-D195-49B7-956E-8AB4D3427D78}" srcOrd="10"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A6847-BDF7-40C9-8BCA-F3A46344CA58}">
      <dsp:nvSpPr>
        <dsp:cNvPr id="0" name=""/>
        <dsp:cNvSpPr/>
      </dsp:nvSpPr>
      <dsp:spPr>
        <a:xfrm>
          <a:off x="1338" y="821055"/>
          <a:ext cx="2610271" cy="2610271"/>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3652" tIns="15240" rIns="143652"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a:t>Vi  samarbejder om gode </a:t>
          </a:r>
          <a:r>
            <a:rPr lang="da-DK" sz="1200" b="1" kern="1200" baseline="0"/>
            <a:t>patientforløb</a:t>
          </a:r>
          <a:r>
            <a:rPr lang="da-DK" sz="1200" b="0" kern="1200" baseline="0"/>
            <a:t> og involverer patienter og pårørende</a:t>
          </a:r>
          <a:endParaRPr lang="da-DK" sz="1200" b="0" kern="1200" baseline="0" dirty="0"/>
        </a:p>
      </dsp:txBody>
      <dsp:txXfrm>
        <a:off x="383603" y="1203320"/>
        <a:ext cx="1845741" cy="1845741"/>
      </dsp:txXfrm>
    </dsp:sp>
    <dsp:sp modelId="{A6F84D1E-9EF2-4EE4-9C38-C6EDC6C9D8D8}">
      <dsp:nvSpPr>
        <dsp:cNvPr id="0" name=""/>
        <dsp:cNvSpPr/>
      </dsp:nvSpPr>
      <dsp:spPr>
        <a:xfrm>
          <a:off x="2089555" y="821055"/>
          <a:ext cx="2610271" cy="2610271"/>
        </a:xfrm>
        <a:prstGeom prst="ellipse">
          <a:avLst/>
        </a:prstGeom>
        <a:solidFill>
          <a:schemeClr val="accent5">
            <a:alpha val="50000"/>
            <a:hueOff val="-2997130"/>
            <a:satOff val="-20817"/>
            <a:lumOff val="23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3652" tIns="15240" rIns="143652"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a:t>Vi er fælles om at løse </a:t>
          </a:r>
          <a:r>
            <a:rPr lang="da-DK" sz="1200" b="1" kern="1200" baseline="0"/>
            <a:t>kerneopgaven</a:t>
          </a:r>
          <a:r>
            <a:rPr lang="da-DK" sz="1200" b="0" kern="1200" baseline="0"/>
            <a:t> sikkert og stabilt inden for de aktuelle rammer</a:t>
          </a:r>
          <a:endParaRPr lang="da-DK" sz="1200" b="0" kern="1200" baseline="0" dirty="0"/>
        </a:p>
      </dsp:txBody>
      <dsp:txXfrm>
        <a:off x="2471820" y="1203320"/>
        <a:ext cx="1845741" cy="1845741"/>
      </dsp:txXfrm>
    </dsp:sp>
    <dsp:sp modelId="{7709E15E-7B95-473A-BC3F-572F31954C29}">
      <dsp:nvSpPr>
        <dsp:cNvPr id="0" name=""/>
        <dsp:cNvSpPr/>
      </dsp:nvSpPr>
      <dsp:spPr>
        <a:xfrm>
          <a:off x="4177772" y="821055"/>
          <a:ext cx="2610271" cy="2610271"/>
        </a:xfrm>
        <a:prstGeom prst="ellipse">
          <a:avLst/>
        </a:prstGeom>
        <a:solidFill>
          <a:schemeClr val="accent5">
            <a:alpha val="50000"/>
            <a:hueOff val="-5994260"/>
            <a:satOff val="-41633"/>
            <a:lumOff val="460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3652" tIns="15240" rIns="143652"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a:t>Vi arbejder aktivt for </a:t>
          </a:r>
          <a:r>
            <a:rPr lang="da-DK" sz="1200" b="1" kern="1200" baseline="0"/>
            <a:t>helheden</a:t>
          </a:r>
          <a:r>
            <a:rPr lang="da-DK" sz="1200" b="0" kern="1200" baseline="0"/>
            <a:t> og samarbejder på tværs</a:t>
          </a:r>
          <a:endParaRPr lang="da-DK" sz="1200" b="0" kern="1200" baseline="0" dirty="0"/>
        </a:p>
      </dsp:txBody>
      <dsp:txXfrm>
        <a:off x="4560037" y="1203320"/>
        <a:ext cx="1845741" cy="1845741"/>
      </dsp:txXfrm>
    </dsp:sp>
    <dsp:sp modelId="{BAAD381B-8AC5-40D2-BAAB-E0104107B8AF}">
      <dsp:nvSpPr>
        <dsp:cNvPr id="0" name=""/>
        <dsp:cNvSpPr/>
      </dsp:nvSpPr>
      <dsp:spPr>
        <a:xfrm>
          <a:off x="6265989" y="821055"/>
          <a:ext cx="2610271" cy="2610271"/>
        </a:xfrm>
        <a:prstGeom prst="ellipse">
          <a:avLst/>
        </a:prstGeom>
        <a:solidFill>
          <a:schemeClr val="accent5">
            <a:alpha val="50000"/>
            <a:hueOff val="-8991389"/>
            <a:satOff val="-62450"/>
            <a:lumOff val="69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3652" tIns="15240" rIns="143652"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a:t>Vi bidrager alle til sunde </a:t>
          </a:r>
          <a:r>
            <a:rPr lang="da-DK" sz="1200" b="1" kern="1200" baseline="0"/>
            <a:t>arbejdsfællesskaber</a:t>
          </a:r>
          <a:r>
            <a:rPr lang="da-DK" sz="1200" b="0" kern="1200" baseline="0"/>
            <a:t> med faglighed, arbejdsglæde og tillid</a:t>
          </a:r>
          <a:endParaRPr lang="da-DK" sz="1200" b="0" kern="1200" baseline="0" dirty="0"/>
        </a:p>
      </dsp:txBody>
      <dsp:txXfrm>
        <a:off x="6648254" y="1203320"/>
        <a:ext cx="1845741" cy="1845741"/>
      </dsp:txXfrm>
    </dsp:sp>
    <dsp:sp modelId="{5EA3EC36-7611-44FD-8AE8-9445E5188328}">
      <dsp:nvSpPr>
        <dsp:cNvPr id="0" name=""/>
        <dsp:cNvSpPr/>
      </dsp:nvSpPr>
      <dsp:spPr>
        <a:xfrm>
          <a:off x="8354206" y="821055"/>
          <a:ext cx="2610271" cy="2610271"/>
        </a:xfrm>
        <a:prstGeom prst="ellipse">
          <a:avLst/>
        </a:prstGeom>
        <a:solidFill>
          <a:schemeClr val="accent5">
            <a:alpha val="50000"/>
            <a:hueOff val="-11988519"/>
            <a:satOff val="-83267"/>
            <a:lumOff val="921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3652" tIns="15240" rIns="143652"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t>Vi har mod og vilje til </a:t>
          </a:r>
          <a:r>
            <a:rPr lang="da-DK" sz="1200" b="1" kern="1200" baseline="0" dirty="0"/>
            <a:t>forandring</a:t>
          </a:r>
          <a:r>
            <a:rPr lang="da-DK" sz="1200" b="0" kern="1200" baseline="0" dirty="0"/>
            <a:t> og prioritering</a:t>
          </a:r>
        </a:p>
      </dsp:txBody>
      <dsp:txXfrm>
        <a:off x="8736471" y="1203320"/>
        <a:ext cx="1845741" cy="184574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D2D85F-152A-4282-86E5-EB71CA0221D5}">
      <dsp:nvSpPr>
        <dsp:cNvPr id="0" name=""/>
        <dsp:cNvSpPr/>
      </dsp:nvSpPr>
      <dsp:spPr>
        <a:xfrm>
          <a:off x="1312"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solidFill>
            </a:rPr>
            <a:t>Tilfredse patienter og pårørende</a:t>
          </a:r>
        </a:p>
      </dsp:txBody>
      <dsp:txXfrm>
        <a:off x="1312" y="121928"/>
        <a:ext cx="1653160" cy="991896"/>
      </dsp:txXfrm>
    </dsp:sp>
    <dsp:sp modelId="{2242F6D0-4CBC-427D-A2FE-8195A1A39E42}">
      <dsp:nvSpPr>
        <dsp:cNvPr id="0" name=""/>
        <dsp:cNvSpPr/>
      </dsp:nvSpPr>
      <dsp:spPr>
        <a:xfrm>
          <a:off x="1819789"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Fremtidens ambulatorium</a:t>
          </a:r>
        </a:p>
      </dsp:txBody>
      <dsp:txXfrm>
        <a:off x="1819789" y="121928"/>
        <a:ext cx="1653160" cy="991896"/>
      </dsp:txXfrm>
    </dsp:sp>
    <dsp:sp modelId="{1908FB1A-E342-47C6-B191-D555169CCDD2}">
      <dsp:nvSpPr>
        <dsp:cNvPr id="0" name=""/>
        <dsp:cNvSpPr/>
      </dsp:nvSpPr>
      <dsp:spPr>
        <a:xfrm>
          <a:off x="3638266"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Implementering af hospitalsplans-ændringer</a:t>
          </a:r>
        </a:p>
      </dsp:txBody>
      <dsp:txXfrm>
        <a:off x="3638266" y="121928"/>
        <a:ext cx="1653160" cy="991896"/>
      </dsp:txXfrm>
    </dsp:sp>
    <dsp:sp modelId="{1890E016-A6FC-421F-9F02-012AFB8BAA2F}">
      <dsp:nvSpPr>
        <dsp:cNvPr id="0" name=""/>
        <dsp:cNvSpPr/>
      </dsp:nvSpPr>
      <dsp:spPr>
        <a:xfrm>
          <a:off x="5456743"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a:solidFill>
                <a:schemeClr val="tx1">
                  <a:lumMod val="20000"/>
                  <a:lumOff val="80000"/>
                </a:schemeClr>
              </a:solidFill>
            </a:rPr>
            <a:t>Personale i trivsel</a:t>
          </a:r>
          <a:endParaRPr lang="da-DK" sz="1600" b="0" kern="1200" dirty="0">
            <a:solidFill>
              <a:schemeClr val="tx1">
                <a:lumMod val="20000"/>
                <a:lumOff val="80000"/>
              </a:schemeClr>
            </a:solidFill>
          </a:endParaRPr>
        </a:p>
      </dsp:txBody>
      <dsp:txXfrm>
        <a:off x="5456743" y="121928"/>
        <a:ext cx="1653160" cy="991896"/>
      </dsp:txXfrm>
    </dsp:sp>
    <dsp:sp modelId="{11D80C4F-77F4-4868-BA4D-D362DF463DF6}">
      <dsp:nvSpPr>
        <dsp:cNvPr id="0" name=""/>
        <dsp:cNvSpPr/>
      </dsp:nvSpPr>
      <dsp:spPr>
        <a:xfrm>
          <a:off x="7275220"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Omstilling af lægerollen</a:t>
          </a:r>
        </a:p>
      </dsp:txBody>
      <dsp:txXfrm>
        <a:off x="7275220" y="121928"/>
        <a:ext cx="1653160" cy="991896"/>
      </dsp:txXfrm>
    </dsp:sp>
    <dsp:sp modelId="{59D1C9F5-D195-49B7-956E-8AB4D3427D78}">
      <dsp:nvSpPr>
        <dsp:cNvPr id="0" name=""/>
        <dsp:cNvSpPr/>
      </dsp:nvSpPr>
      <dsp:spPr>
        <a:xfrm>
          <a:off x="9093697"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Bæredygtig økonomi</a:t>
          </a:r>
        </a:p>
      </dsp:txBody>
      <dsp:txXfrm>
        <a:off x="9093697" y="121928"/>
        <a:ext cx="1653160" cy="99189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D2D85F-152A-4282-86E5-EB71CA0221D5}">
      <dsp:nvSpPr>
        <dsp:cNvPr id="0" name=""/>
        <dsp:cNvSpPr/>
      </dsp:nvSpPr>
      <dsp:spPr>
        <a:xfrm>
          <a:off x="1312"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Tilfredse patienter og pårørende</a:t>
          </a:r>
        </a:p>
      </dsp:txBody>
      <dsp:txXfrm>
        <a:off x="1312" y="121928"/>
        <a:ext cx="1653160" cy="991896"/>
      </dsp:txXfrm>
    </dsp:sp>
    <dsp:sp modelId="{2242F6D0-4CBC-427D-A2FE-8195A1A39E42}">
      <dsp:nvSpPr>
        <dsp:cNvPr id="0" name=""/>
        <dsp:cNvSpPr/>
      </dsp:nvSpPr>
      <dsp:spPr>
        <a:xfrm>
          <a:off x="1819789"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solidFill>
            </a:rPr>
            <a:t>Fremtidens ambulatorium</a:t>
          </a:r>
        </a:p>
      </dsp:txBody>
      <dsp:txXfrm>
        <a:off x="1819789" y="121928"/>
        <a:ext cx="1653160" cy="991896"/>
      </dsp:txXfrm>
    </dsp:sp>
    <dsp:sp modelId="{1908FB1A-E342-47C6-B191-D555169CCDD2}">
      <dsp:nvSpPr>
        <dsp:cNvPr id="0" name=""/>
        <dsp:cNvSpPr/>
      </dsp:nvSpPr>
      <dsp:spPr>
        <a:xfrm>
          <a:off x="3638266"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Implementering af hospitalsplans-ændringer</a:t>
          </a:r>
        </a:p>
      </dsp:txBody>
      <dsp:txXfrm>
        <a:off x="3638266" y="121928"/>
        <a:ext cx="1653160" cy="991896"/>
      </dsp:txXfrm>
    </dsp:sp>
    <dsp:sp modelId="{1890E016-A6FC-421F-9F02-012AFB8BAA2F}">
      <dsp:nvSpPr>
        <dsp:cNvPr id="0" name=""/>
        <dsp:cNvSpPr/>
      </dsp:nvSpPr>
      <dsp:spPr>
        <a:xfrm>
          <a:off x="5456743"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Personale i trivsel</a:t>
          </a:r>
        </a:p>
      </dsp:txBody>
      <dsp:txXfrm>
        <a:off x="5456743" y="121928"/>
        <a:ext cx="1653160" cy="991896"/>
      </dsp:txXfrm>
    </dsp:sp>
    <dsp:sp modelId="{11D80C4F-77F4-4868-BA4D-D362DF463DF6}">
      <dsp:nvSpPr>
        <dsp:cNvPr id="0" name=""/>
        <dsp:cNvSpPr/>
      </dsp:nvSpPr>
      <dsp:spPr>
        <a:xfrm>
          <a:off x="7275220"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Omstilling af lægerollen</a:t>
          </a:r>
        </a:p>
      </dsp:txBody>
      <dsp:txXfrm>
        <a:off x="7275220" y="121928"/>
        <a:ext cx="1653160" cy="991896"/>
      </dsp:txXfrm>
    </dsp:sp>
    <dsp:sp modelId="{59D1C9F5-D195-49B7-956E-8AB4D3427D78}">
      <dsp:nvSpPr>
        <dsp:cNvPr id="0" name=""/>
        <dsp:cNvSpPr/>
      </dsp:nvSpPr>
      <dsp:spPr>
        <a:xfrm>
          <a:off x="9093697"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Bæredygtig økonomi</a:t>
          </a:r>
        </a:p>
      </dsp:txBody>
      <dsp:txXfrm>
        <a:off x="9093697" y="121928"/>
        <a:ext cx="1653160" cy="99189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D2D85F-152A-4282-86E5-EB71CA0221D5}">
      <dsp:nvSpPr>
        <dsp:cNvPr id="0" name=""/>
        <dsp:cNvSpPr/>
      </dsp:nvSpPr>
      <dsp:spPr>
        <a:xfrm>
          <a:off x="1312"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Tilfredse patienter og pårørende</a:t>
          </a:r>
        </a:p>
      </dsp:txBody>
      <dsp:txXfrm>
        <a:off x="1312" y="121928"/>
        <a:ext cx="1653160" cy="991896"/>
      </dsp:txXfrm>
    </dsp:sp>
    <dsp:sp modelId="{2242F6D0-4CBC-427D-A2FE-8195A1A39E42}">
      <dsp:nvSpPr>
        <dsp:cNvPr id="0" name=""/>
        <dsp:cNvSpPr/>
      </dsp:nvSpPr>
      <dsp:spPr>
        <a:xfrm>
          <a:off x="1819789"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Fremtidens ambulatorium</a:t>
          </a:r>
        </a:p>
      </dsp:txBody>
      <dsp:txXfrm>
        <a:off x="1819789" y="121928"/>
        <a:ext cx="1653160" cy="991896"/>
      </dsp:txXfrm>
    </dsp:sp>
    <dsp:sp modelId="{1908FB1A-E342-47C6-B191-D555169CCDD2}">
      <dsp:nvSpPr>
        <dsp:cNvPr id="0" name=""/>
        <dsp:cNvSpPr/>
      </dsp:nvSpPr>
      <dsp:spPr>
        <a:xfrm>
          <a:off x="3638266"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solidFill>
            </a:rPr>
            <a:t>Implementering af hospitalsplans-ændringer</a:t>
          </a:r>
        </a:p>
      </dsp:txBody>
      <dsp:txXfrm>
        <a:off x="3638266" y="121928"/>
        <a:ext cx="1653160" cy="991896"/>
      </dsp:txXfrm>
    </dsp:sp>
    <dsp:sp modelId="{1890E016-A6FC-421F-9F02-012AFB8BAA2F}">
      <dsp:nvSpPr>
        <dsp:cNvPr id="0" name=""/>
        <dsp:cNvSpPr/>
      </dsp:nvSpPr>
      <dsp:spPr>
        <a:xfrm>
          <a:off x="5456743"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Personale i trivsel</a:t>
          </a:r>
        </a:p>
      </dsp:txBody>
      <dsp:txXfrm>
        <a:off x="5456743" y="121928"/>
        <a:ext cx="1653160" cy="991896"/>
      </dsp:txXfrm>
    </dsp:sp>
    <dsp:sp modelId="{11D80C4F-77F4-4868-BA4D-D362DF463DF6}">
      <dsp:nvSpPr>
        <dsp:cNvPr id="0" name=""/>
        <dsp:cNvSpPr/>
      </dsp:nvSpPr>
      <dsp:spPr>
        <a:xfrm>
          <a:off x="7275220"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Omstilling af lægerollen</a:t>
          </a:r>
        </a:p>
      </dsp:txBody>
      <dsp:txXfrm>
        <a:off x="7275220" y="121928"/>
        <a:ext cx="1653160" cy="991896"/>
      </dsp:txXfrm>
    </dsp:sp>
    <dsp:sp modelId="{59D1C9F5-D195-49B7-956E-8AB4D3427D78}">
      <dsp:nvSpPr>
        <dsp:cNvPr id="0" name=""/>
        <dsp:cNvSpPr/>
      </dsp:nvSpPr>
      <dsp:spPr>
        <a:xfrm>
          <a:off x="9093697"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Bæredygtig økonomi</a:t>
          </a:r>
        </a:p>
      </dsp:txBody>
      <dsp:txXfrm>
        <a:off x="9093697" y="121928"/>
        <a:ext cx="1653160" cy="99189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D2D85F-152A-4282-86E5-EB71CA0221D5}">
      <dsp:nvSpPr>
        <dsp:cNvPr id="0" name=""/>
        <dsp:cNvSpPr/>
      </dsp:nvSpPr>
      <dsp:spPr>
        <a:xfrm>
          <a:off x="1312"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Tilfredse patienter og pårørende</a:t>
          </a:r>
        </a:p>
      </dsp:txBody>
      <dsp:txXfrm>
        <a:off x="1312" y="121928"/>
        <a:ext cx="1653160" cy="991896"/>
      </dsp:txXfrm>
    </dsp:sp>
    <dsp:sp modelId="{2242F6D0-4CBC-427D-A2FE-8195A1A39E42}">
      <dsp:nvSpPr>
        <dsp:cNvPr id="0" name=""/>
        <dsp:cNvSpPr/>
      </dsp:nvSpPr>
      <dsp:spPr>
        <a:xfrm>
          <a:off x="1819789"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Fremtidens ambulatorium</a:t>
          </a:r>
        </a:p>
      </dsp:txBody>
      <dsp:txXfrm>
        <a:off x="1819789" y="121928"/>
        <a:ext cx="1653160" cy="991896"/>
      </dsp:txXfrm>
    </dsp:sp>
    <dsp:sp modelId="{1908FB1A-E342-47C6-B191-D555169CCDD2}">
      <dsp:nvSpPr>
        <dsp:cNvPr id="0" name=""/>
        <dsp:cNvSpPr/>
      </dsp:nvSpPr>
      <dsp:spPr>
        <a:xfrm>
          <a:off x="3638266"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Implementering af hospitalsplans-ændringer</a:t>
          </a:r>
        </a:p>
      </dsp:txBody>
      <dsp:txXfrm>
        <a:off x="3638266" y="121928"/>
        <a:ext cx="1653160" cy="991896"/>
      </dsp:txXfrm>
    </dsp:sp>
    <dsp:sp modelId="{1890E016-A6FC-421F-9F02-012AFB8BAA2F}">
      <dsp:nvSpPr>
        <dsp:cNvPr id="0" name=""/>
        <dsp:cNvSpPr/>
      </dsp:nvSpPr>
      <dsp:spPr>
        <a:xfrm>
          <a:off x="5456743"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solidFill>
            </a:rPr>
            <a:t>Personale i trivsel</a:t>
          </a:r>
        </a:p>
      </dsp:txBody>
      <dsp:txXfrm>
        <a:off x="5456743" y="121928"/>
        <a:ext cx="1653160" cy="991896"/>
      </dsp:txXfrm>
    </dsp:sp>
    <dsp:sp modelId="{11D80C4F-77F4-4868-BA4D-D362DF463DF6}">
      <dsp:nvSpPr>
        <dsp:cNvPr id="0" name=""/>
        <dsp:cNvSpPr/>
      </dsp:nvSpPr>
      <dsp:spPr>
        <a:xfrm>
          <a:off x="7275220"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Omstilling af lægerollen</a:t>
          </a:r>
        </a:p>
      </dsp:txBody>
      <dsp:txXfrm>
        <a:off x="7275220" y="121928"/>
        <a:ext cx="1653160" cy="991896"/>
      </dsp:txXfrm>
    </dsp:sp>
    <dsp:sp modelId="{59D1C9F5-D195-49B7-956E-8AB4D3427D78}">
      <dsp:nvSpPr>
        <dsp:cNvPr id="0" name=""/>
        <dsp:cNvSpPr/>
      </dsp:nvSpPr>
      <dsp:spPr>
        <a:xfrm>
          <a:off x="9093697"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Bæredygtig økonomi</a:t>
          </a:r>
        </a:p>
      </dsp:txBody>
      <dsp:txXfrm>
        <a:off x="9093697" y="121928"/>
        <a:ext cx="1653160" cy="99189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D2D85F-152A-4282-86E5-EB71CA0221D5}">
      <dsp:nvSpPr>
        <dsp:cNvPr id="0" name=""/>
        <dsp:cNvSpPr/>
      </dsp:nvSpPr>
      <dsp:spPr>
        <a:xfrm>
          <a:off x="1312"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Tilfredse patienter og pårørende</a:t>
          </a:r>
        </a:p>
      </dsp:txBody>
      <dsp:txXfrm>
        <a:off x="1312" y="121928"/>
        <a:ext cx="1653160" cy="991896"/>
      </dsp:txXfrm>
    </dsp:sp>
    <dsp:sp modelId="{2242F6D0-4CBC-427D-A2FE-8195A1A39E42}">
      <dsp:nvSpPr>
        <dsp:cNvPr id="0" name=""/>
        <dsp:cNvSpPr/>
      </dsp:nvSpPr>
      <dsp:spPr>
        <a:xfrm>
          <a:off x="1819789"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Fremtidens ambulatorium</a:t>
          </a:r>
        </a:p>
      </dsp:txBody>
      <dsp:txXfrm>
        <a:off x="1819789" y="121928"/>
        <a:ext cx="1653160" cy="991896"/>
      </dsp:txXfrm>
    </dsp:sp>
    <dsp:sp modelId="{1908FB1A-E342-47C6-B191-D555169CCDD2}">
      <dsp:nvSpPr>
        <dsp:cNvPr id="0" name=""/>
        <dsp:cNvSpPr/>
      </dsp:nvSpPr>
      <dsp:spPr>
        <a:xfrm>
          <a:off x="3638266"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Implementering af hospitalsplans-ændringer</a:t>
          </a:r>
        </a:p>
      </dsp:txBody>
      <dsp:txXfrm>
        <a:off x="3638266" y="121928"/>
        <a:ext cx="1653160" cy="991896"/>
      </dsp:txXfrm>
    </dsp:sp>
    <dsp:sp modelId="{1890E016-A6FC-421F-9F02-012AFB8BAA2F}">
      <dsp:nvSpPr>
        <dsp:cNvPr id="0" name=""/>
        <dsp:cNvSpPr/>
      </dsp:nvSpPr>
      <dsp:spPr>
        <a:xfrm>
          <a:off x="5456743"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Personale i trivsel</a:t>
          </a:r>
        </a:p>
      </dsp:txBody>
      <dsp:txXfrm>
        <a:off x="5456743" y="121928"/>
        <a:ext cx="1653160" cy="991896"/>
      </dsp:txXfrm>
    </dsp:sp>
    <dsp:sp modelId="{11D80C4F-77F4-4868-BA4D-D362DF463DF6}">
      <dsp:nvSpPr>
        <dsp:cNvPr id="0" name=""/>
        <dsp:cNvSpPr/>
      </dsp:nvSpPr>
      <dsp:spPr>
        <a:xfrm>
          <a:off x="7275220"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solidFill>
            </a:rPr>
            <a:t>Omstilling af lægerollen</a:t>
          </a:r>
        </a:p>
      </dsp:txBody>
      <dsp:txXfrm>
        <a:off x="7275220" y="121928"/>
        <a:ext cx="1653160" cy="991896"/>
      </dsp:txXfrm>
    </dsp:sp>
    <dsp:sp modelId="{59D1C9F5-D195-49B7-956E-8AB4D3427D78}">
      <dsp:nvSpPr>
        <dsp:cNvPr id="0" name=""/>
        <dsp:cNvSpPr/>
      </dsp:nvSpPr>
      <dsp:spPr>
        <a:xfrm>
          <a:off x="9093697"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Bæredygtig økonomi</a:t>
          </a:r>
        </a:p>
      </dsp:txBody>
      <dsp:txXfrm>
        <a:off x="9093697" y="121928"/>
        <a:ext cx="1653160" cy="99189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D2D85F-152A-4282-86E5-EB71CA0221D5}">
      <dsp:nvSpPr>
        <dsp:cNvPr id="0" name=""/>
        <dsp:cNvSpPr/>
      </dsp:nvSpPr>
      <dsp:spPr>
        <a:xfrm>
          <a:off x="1312"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Tilfredse patienter og pårørende</a:t>
          </a:r>
        </a:p>
      </dsp:txBody>
      <dsp:txXfrm>
        <a:off x="1312" y="121928"/>
        <a:ext cx="1653160" cy="991896"/>
      </dsp:txXfrm>
    </dsp:sp>
    <dsp:sp modelId="{2242F6D0-4CBC-427D-A2FE-8195A1A39E42}">
      <dsp:nvSpPr>
        <dsp:cNvPr id="0" name=""/>
        <dsp:cNvSpPr/>
      </dsp:nvSpPr>
      <dsp:spPr>
        <a:xfrm>
          <a:off x="1819789"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Fremtidens ambulatorium</a:t>
          </a:r>
        </a:p>
      </dsp:txBody>
      <dsp:txXfrm>
        <a:off x="1819789" y="121928"/>
        <a:ext cx="1653160" cy="991896"/>
      </dsp:txXfrm>
    </dsp:sp>
    <dsp:sp modelId="{1908FB1A-E342-47C6-B191-D555169CCDD2}">
      <dsp:nvSpPr>
        <dsp:cNvPr id="0" name=""/>
        <dsp:cNvSpPr/>
      </dsp:nvSpPr>
      <dsp:spPr>
        <a:xfrm>
          <a:off x="3638266"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Implementering af hospitalsplans-ændringer</a:t>
          </a:r>
        </a:p>
      </dsp:txBody>
      <dsp:txXfrm>
        <a:off x="3638266" y="121928"/>
        <a:ext cx="1653160" cy="991896"/>
      </dsp:txXfrm>
    </dsp:sp>
    <dsp:sp modelId="{1890E016-A6FC-421F-9F02-012AFB8BAA2F}">
      <dsp:nvSpPr>
        <dsp:cNvPr id="0" name=""/>
        <dsp:cNvSpPr/>
      </dsp:nvSpPr>
      <dsp:spPr>
        <a:xfrm>
          <a:off x="5456743"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Personale i trivsel</a:t>
          </a:r>
        </a:p>
      </dsp:txBody>
      <dsp:txXfrm>
        <a:off x="5456743" y="121928"/>
        <a:ext cx="1653160" cy="991896"/>
      </dsp:txXfrm>
    </dsp:sp>
    <dsp:sp modelId="{11D80C4F-77F4-4868-BA4D-D362DF463DF6}">
      <dsp:nvSpPr>
        <dsp:cNvPr id="0" name=""/>
        <dsp:cNvSpPr/>
      </dsp:nvSpPr>
      <dsp:spPr>
        <a:xfrm>
          <a:off x="7275220" y="121928"/>
          <a:ext cx="1653160" cy="991896"/>
        </a:xfrm>
        <a:prstGeom prst="rect">
          <a:avLst/>
        </a:prstGeom>
        <a:solidFill>
          <a:srgbClr val="CC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lumMod val="20000"/>
                  <a:lumOff val="80000"/>
                </a:schemeClr>
              </a:solidFill>
            </a:rPr>
            <a:t>Omstilling af lægerollen</a:t>
          </a:r>
        </a:p>
      </dsp:txBody>
      <dsp:txXfrm>
        <a:off x="7275220" y="121928"/>
        <a:ext cx="1653160" cy="991896"/>
      </dsp:txXfrm>
    </dsp:sp>
    <dsp:sp modelId="{59D1C9F5-D195-49B7-956E-8AB4D3427D78}">
      <dsp:nvSpPr>
        <dsp:cNvPr id="0" name=""/>
        <dsp:cNvSpPr/>
      </dsp:nvSpPr>
      <dsp:spPr>
        <a:xfrm>
          <a:off x="9093697"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solidFill>
            </a:rPr>
            <a:t>Bæredygtig økonomi</a:t>
          </a:r>
        </a:p>
      </dsp:txBody>
      <dsp:txXfrm>
        <a:off x="9093697" y="121928"/>
        <a:ext cx="1653160" cy="9918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A6847-BDF7-40C9-8BCA-F3A46344CA58}">
      <dsp:nvSpPr>
        <dsp:cNvPr id="0" name=""/>
        <dsp:cNvSpPr/>
      </dsp:nvSpPr>
      <dsp:spPr>
        <a:xfrm>
          <a:off x="74426" y="1129"/>
          <a:ext cx="2575467" cy="2575467"/>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a:t>Vi  samarbejder om gode </a:t>
          </a:r>
          <a:r>
            <a:rPr lang="da-DK" sz="1200" b="1" kern="1200" baseline="0"/>
            <a:t>patientforløb</a:t>
          </a:r>
          <a:r>
            <a:rPr lang="da-DK" sz="1200" b="0" kern="1200" baseline="0"/>
            <a:t> og involverer patienter og pårørende</a:t>
          </a:r>
          <a:endParaRPr lang="da-DK" sz="1200" b="0" kern="1200" baseline="0" dirty="0"/>
        </a:p>
      </dsp:txBody>
      <dsp:txXfrm>
        <a:off x="451594" y="378297"/>
        <a:ext cx="1821131" cy="1821131"/>
      </dsp:txXfrm>
    </dsp:sp>
    <dsp:sp modelId="{A6F84D1E-9EF2-4EE4-9C38-C6EDC6C9D8D8}">
      <dsp:nvSpPr>
        <dsp:cNvPr id="0" name=""/>
        <dsp:cNvSpPr/>
      </dsp:nvSpPr>
      <dsp:spPr>
        <a:xfrm>
          <a:off x="2134800" y="1129"/>
          <a:ext cx="2575467" cy="2575467"/>
        </a:xfrm>
        <a:prstGeom prst="ellipse">
          <a:avLst/>
        </a:prstGeom>
        <a:solidFill>
          <a:schemeClr val="accent5">
            <a:alpha val="50000"/>
            <a:hueOff val="-2997130"/>
            <a:satOff val="-20817"/>
            <a:lumOff val="23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t>Vi er fælles om at løse </a:t>
          </a:r>
          <a:r>
            <a:rPr lang="da-DK" sz="1200" b="1" kern="1200" baseline="0" dirty="0"/>
            <a:t>kerneopgaven</a:t>
          </a:r>
          <a:r>
            <a:rPr lang="da-DK" sz="1200" b="0" kern="1200" baseline="0" dirty="0"/>
            <a:t> sikkert og stabilt inden for de aktuelle rammer</a:t>
          </a:r>
        </a:p>
      </dsp:txBody>
      <dsp:txXfrm>
        <a:off x="2511968" y="378297"/>
        <a:ext cx="1821131" cy="1821131"/>
      </dsp:txXfrm>
    </dsp:sp>
    <dsp:sp modelId="{7709E15E-7B95-473A-BC3F-572F31954C29}">
      <dsp:nvSpPr>
        <dsp:cNvPr id="0" name=""/>
        <dsp:cNvSpPr/>
      </dsp:nvSpPr>
      <dsp:spPr>
        <a:xfrm>
          <a:off x="4195174" y="1129"/>
          <a:ext cx="2575467" cy="2575467"/>
        </a:xfrm>
        <a:prstGeom prst="ellipse">
          <a:avLst/>
        </a:prstGeom>
        <a:solidFill>
          <a:schemeClr val="accent5">
            <a:alpha val="50000"/>
            <a:hueOff val="-5994260"/>
            <a:satOff val="-41633"/>
            <a:lumOff val="460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a:t>Vi arbejder aktivt for </a:t>
          </a:r>
          <a:r>
            <a:rPr lang="da-DK" sz="1200" b="1" kern="1200" baseline="0"/>
            <a:t>helheden</a:t>
          </a:r>
          <a:r>
            <a:rPr lang="da-DK" sz="1200" b="0" kern="1200" baseline="0"/>
            <a:t> og samarbejder på tværs</a:t>
          </a:r>
          <a:endParaRPr lang="da-DK" sz="1200" b="0" kern="1200" baseline="0" dirty="0"/>
        </a:p>
      </dsp:txBody>
      <dsp:txXfrm>
        <a:off x="4572342" y="378297"/>
        <a:ext cx="1821131" cy="1821131"/>
      </dsp:txXfrm>
    </dsp:sp>
    <dsp:sp modelId="{BAAD381B-8AC5-40D2-BAAB-E0104107B8AF}">
      <dsp:nvSpPr>
        <dsp:cNvPr id="0" name=""/>
        <dsp:cNvSpPr/>
      </dsp:nvSpPr>
      <dsp:spPr>
        <a:xfrm>
          <a:off x="6255548" y="1129"/>
          <a:ext cx="2575467" cy="2575467"/>
        </a:xfrm>
        <a:prstGeom prst="ellipse">
          <a:avLst/>
        </a:prstGeom>
        <a:solidFill>
          <a:schemeClr val="accent5">
            <a:alpha val="50000"/>
            <a:hueOff val="-8991389"/>
            <a:satOff val="-62450"/>
            <a:lumOff val="69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a:t>Vi bidrager alle til sunde </a:t>
          </a:r>
          <a:r>
            <a:rPr lang="da-DK" sz="1200" b="1" kern="1200" baseline="0"/>
            <a:t>arbejdsfællesskaber</a:t>
          </a:r>
          <a:r>
            <a:rPr lang="da-DK" sz="1200" b="0" kern="1200" baseline="0"/>
            <a:t> med faglighed, arbejdsglæde og tillid</a:t>
          </a:r>
          <a:endParaRPr lang="da-DK" sz="1200" b="0" kern="1200" baseline="0" dirty="0"/>
        </a:p>
      </dsp:txBody>
      <dsp:txXfrm>
        <a:off x="6632716" y="378297"/>
        <a:ext cx="1821131" cy="1821131"/>
      </dsp:txXfrm>
    </dsp:sp>
    <dsp:sp modelId="{5EA3EC36-7611-44FD-8AE8-9445E5188328}">
      <dsp:nvSpPr>
        <dsp:cNvPr id="0" name=""/>
        <dsp:cNvSpPr/>
      </dsp:nvSpPr>
      <dsp:spPr>
        <a:xfrm>
          <a:off x="8315922" y="1129"/>
          <a:ext cx="2575467" cy="2575467"/>
        </a:xfrm>
        <a:prstGeom prst="ellipse">
          <a:avLst/>
        </a:prstGeom>
        <a:solidFill>
          <a:schemeClr val="accent5">
            <a:alpha val="50000"/>
            <a:hueOff val="-11988519"/>
            <a:satOff val="-83267"/>
            <a:lumOff val="921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t>Vi har mod og vilje til </a:t>
          </a:r>
          <a:r>
            <a:rPr lang="da-DK" sz="1200" b="1" kern="1200" baseline="0" dirty="0"/>
            <a:t>forandring</a:t>
          </a:r>
          <a:r>
            <a:rPr lang="da-DK" sz="1200" b="0" kern="1200" baseline="0" dirty="0"/>
            <a:t> og prioritering</a:t>
          </a:r>
        </a:p>
      </dsp:txBody>
      <dsp:txXfrm>
        <a:off x="8693090" y="378297"/>
        <a:ext cx="1821131" cy="18211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D2D85F-152A-4282-86E5-EB71CA0221D5}">
      <dsp:nvSpPr>
        <dsp:cNvPr id="0" name=""/>
        <dsp:cNvSpPr/>
      </dsp:nvSpPr>
      <dsp:spPr>
        <a:xfrm>
          <a:off x="1312"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a:solidFill>
                <a:schemeClr val="tx1"/>
              </a:solidFill>
            </a:rPr>
            <a:t>Tilfredse patienter og pårørende</a:t>
          </a:r>
          <a:endParaRPr lang="da-DK" sz="1600" b="0" kern="1200" dirty="0">
            <a:solidFill>
              <a:schemeClr val="tx1"/>
            </a:solidFill>
          </a:endParaRPr>
        </a:p>
      </dsp:txBody>
      <dsp:txXfrm>
        <a:off x="1312" y="121928"/>
        <a:ext cx="1653160" cy="991896"/>
      </dsp:txXfrm>
    </dsp:sp>
    <dsp:sp modelId="{2242F6D0-4CBC-427D-A2FE-8195A1A39E42}">
      <dsp:nvSpPr>
        <dsp:cNvPr id="0" name=""/>
        <dsp:cNvSpPr/>
      </dsp:nvSpPr>
      <dsp:spPr>
        <a:xfrm>
          <a:off x="1819789"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solidFill>
            </a:rPr>
            <a:t>Fremtidens ambulatorium</a:t>
          </a:r>
        </a:p>
      </dsp:txBody>
      <dsp:txXfrm>
        <a:off x="1819789" y="121928"/>
        <a:ext cx="1653160" cy="991896"/>
      </dsp:txXfrm>
    </dsp:sp>
    <dsp:sp modelId="{1908FB1A-E342-47C6-B191-D555169CCDD2}">
      <dsp:nvSpPr>
        <dsp:cNvPr id="0" name=""/>
        <dsp:cNvSpPr/>
      </dsp:nvSpPr>
      <dsp:spPr>
        <a:xfrm>
          <a:off x="3638266"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solidFill>
            </a:rPr>
            <a:t>Implementering af hospitalsplans-ændringer</a:t>
          </a:r>
        </a:p>
      </dsp:txBody>
      <dsp:txXfrm>
        <a:off x="3638266" y="121928"/>
        <a:ext cx="1653160" cy="991896"/>
      </dsp:txXfrm>
    </dsp:sp>
    <dsp:sp modelId="{1890E016-A6FC-421F-9F02-012AFB8BAA2F}">
      <dsp:nvSpPr>
        <dsp:cNvPr id="0" name=""/>
        <dsp:cNvSpPr/>
      </dsp:nvSpPr>
      <dsp:spPr>
        <a:xfrm>
          <a:off x="5456743"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a:solidFill>
                <a:schemeClr val="tx1"/>
              </a:solidFill>
            </a:rPr>
            <a:t>Personale i trivsel</a:t>
          </a:r>
          <a:endParaRPr lang="da-DK" sz="1600" b="0" kern="1200" dirty="0">
            <a:solidFill>
              <a:schemeClr val="tx1"/>
            </a:solidFill>
          </a:endParaRPr>
        </a:p>
      </dsp:txBody>
      <dsp:txXfrm>
        <a:off x="5456743" y="121928"/>
        <a:ext cx="1653160" cy="991896"/>
      </dsp:txXfrm>
    </dsp:sp>
    <dsp:sp modelId="{11D80C4F-77F4-4868-BA4D-D362DF463DF6}">
      <dsp:nvSpPr>
        <dsp:cNvPr id="0" name=""/>
        <dsp:cNvSpPr/>
      </dsp:nvSpPr>
      <dsp:spPr>
        <a:xfrm>
          <a:off x="7275220"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solidFill>
            </a:rPr>
            <a:t>Omstilling af lægerollen</a:t>
          </a:r>
        </a:p>
      </dsp:txBody>
      <dsp:txXfrm>
        <a:off x="7275220" y="121928"/>
        <a:ext cx="1653160" cy="991896"/>
      </dsp:txXfrm>
    </dsp:sp>
    <dsp:sp modelId="{59D1C9F5-D195-49B7-956E-8AB4D3427D78}">
      <dsp:nvSpPr>
        <dsp:cNvPr id="0" name=""/>
        <dsp:cNvSpPr/>
      </dsp:nvSpPr>
      <dsp:spPr>
        <a:xfrm>
          <a:off x="9093697"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solidFill>
            </a:rPr>
            <a:t>Bæredygtig økonomi</a:t>
          </a:r>
        </a:p>
      </dsp:txBody>
      <dsp:txXfrm>
        <a:off x="9093697" y="121928"/>
        <a:ext cx="1653160" cy="9918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A6847-BDF7-40C9-8BCA-F3A46344CA58}">
      <dsp:nvSpPr>
        <dsp:cNvPr id="0" name=""/>
        <dsp:cNvSpPr/>
      </dsp:nvSpPr>
      <dsp:spPr>
        <a:xfrm>
          <a:off x="74426" y="1129"/>
          <a:ext cx="2575467" cy="2575467"/>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t>Vi  samarbejder om gode </a:t>
          </a:r>
          <a:r>
            <a:rPr lang="da-DK" sz="1200" b="1" kern="1200" baseline="0" dirty="0"/>
            <a:t>patientforløb</a:t>
          </a:r>
          <a:r>
            <a:rPr lang="da-DK" sz="1200" b="0" kern="1200" baseline="0" dirty="0"/>
            <a:t> og involverer patienter og pårørende</a:t>
          </a:r>
        </a:p>
      </dsp:txBody>
      <dsp:txXfrm>
        <a:off x="451594" y="378297"/>
        <a:ext cx="1821131" cy="1821131"/>
      </dsp:txXfrm>
    </dsp:sp>
    <dsp:sp modelId="{A6F84D1E-9EF2-4EE4-9C38-C6EDC6C9D8D8}">
      <dsp:nvSpPr>
        <dsp:cNvPr id="0" name=""/>
        <dsp:cNvSpPr/>
      </dsp:nvSpPr>
      <dsp:spPr>
        <a:xfrm>
          <a:off x="2134800" y="1129"/>
          <a:ext cx="2575467" cy="2575467"/>
        </a:xfrm>
        <a:prstGeom prst="ellipse">
          <a:avLst/>
        </a:prstGeom>
        <a:solidFill>
          <a:srgbClr val="3DD287">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solidFill>
                <a:schemeClr val="bg1"/>
              </a:solidFill>
            </a:rPr>
            <a:t>Vi er fælles om at løse </a:t>
          </a:r>
          <a:r>
            <a:rPr lang="da-DK" sz="1200" b="1" kern="1200" baseline="0" dirty="0">
              <a:solidFill>
                <a:schemeClr val="bg1"/>
              </a:solidFill>
            </a:rPr>
            <a:t>kerneopgaven</a:t>
          </a:r>
          <a:r>
            <a:rPr lang="da-DK" sz="1200" b="0" kern="1200" baseline="0" dirty="0">
              <a:solidFill>
                <a:schemeClr val="bg1"/>
              </a:solidFill>
            </a:rPr>
            <a:t> sikkert og stabilt inden for de aktuelle rammer</a:t>
          </a:r>
        </a:p>
      </dsp:txBody>
      <dsp:txXfrm>
        <a:off x="2511968" y="378297"/>
        <a:ext cx="1821131" cy="1821131"/>
      </dsp:txXfrm>
    </dsp:sp>
    <dsp:sp modelId="{7709E15E-7B95-473A-BC3F-572F31954C29}">
      <dsp:nvSpPr>
        <dsp:cNvPr id="0" name=""/>
        <dsp:cNvSpPr/>
      </dsp:nvSpPr>
      <dsp:spPr>
        <a:xfrm>
          <a:off x="4195174" y="1129"/>
          <a:ext cx="2575467" cy="2575467"/>
        </a:xfrm>
        <a:prstGeom prst="ellipse">
          <a:avLst/>
        </a:prstGeom>
        <a:solidFill>
          <a:srgbClr val="7EBD5E">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a:solidFill>
                <a:schemeClr val="bg1"/>
              </a:solidFill>
            </a:rPr>
            <a:t>Vi arbejder aktivt for </a:t>
          </a:r>
          <a:r>
            <a:rPr lang="da-DK" sz="1200" b="1" kern="1200" baseline="0">
              <a:solidFill>
                <a:schemeClr val="bg1"/>
              </a:solidFill>
            </a:rPr>
            <a:t>helheden</a:t>
          </a:r>
          <a:r>
            <a:rPr lang="da-DK" sz="1200" b="0" kern="1200" baseline="0">
              <a:solidFill>
                <a:schemeClr val="bg1"/>
              </a:solidFill>
            </a:rPr>
            <a:t> og samarbejder på tværs</a:t>
          </a:r>
          <a:endParaRPr lang="da-DK" sz="1200" b="0" kern="1200" baseline="0" dirty="0">
            <a:solidFill>
              <a:schemeClr val="bg1"/>
            </a:solidFill>
          </a:endParaRPr>
        </a:p>
      </dsp:txBody>
      <dsp:txXfrm>
        <a:off x="4572342" y="378297"/>
        <a:ext cx="1821131" cy="1821131"/>
      </dsp:txXfrm>
    </dsp:sp>
    <dsp:sp modelId="{BAAD381B-8AC5-40D2-BAAB-E0104107B8AF}">
      <dsp:nvSpPr>
        <dsp:cNvPr id="0" name=""/>
        <dsp:cNvSpPr/>
      </dsp:nvSpPr>
      <dsp:spPr>
        <a:xfrm>
          <a:off x="6255548" y="1129"/>
          <a:ext cx="2575467" cy="2575467"/>
        </a:xfrm>
        <a:prstGeom prst="ellipse">
          <a:avLst/>
        </a:prstGeom>
        <a:solidFill>
          <a:srgbClr val="AAA27D">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a:solidFill>
                <a:schemeClr val="bg1"/>
              </a:solidFill>
            </a:rPr>
            <a:t>Vi bidrager alle til sunde </a:t>
          </a:r>
          <a:r>
            <a:rPr lang="da-DK" sz="1200" b="1" kern="1200" baseline="0">
              <a:solidFill>
                <a:schemeClr val="bg1"/>
              </a:solidFill>
            </a:rPr>
            <a:t>arbejdsfællesskaber</a:t>
          </a:r>
          <a:r>
            <a:rPr lang="da-DK" sz="1200" b="0" kern="1200" baseline="0">
              <a:solidFill>
                <a:schemeClr val="bg1"/>
              </a:solidFill>
            </a:rPr>
            <a:t> med faglighed, arbejdsglæde og tillid</a:t>
          </a:r>
          <a:endParaRPr lang="da-DK" sz="1200" b="0" kern="1200" baseline="0" dirty="0">
            <a:solidFill>
              <a:schemeClr val="bg1"/>
            </a:solidFill>
          </a:endParaRPr>
        </a:p>
      </dsp:txBody>
      <dsp:txXfrm>
        <a:off x="6632716" y="378297"/>
        <a:ext cx="1821131" cy="1821131"/>
      </dsp:txXfrm>
    </dsp:sp>
    <dsp:sp modelId="{5EA3EC36-7611-44FD-8AE8-9445E5188328}">
      <dsp:nvSpPr>
        <dsp:cNvPr id="0" name=""/>
        <dsp:cNvSpPr/>
      </dsp:nvSpPr>
      <dsp:spPr>
        <a:xfrm>
          <a:off x="8315922" y="1129"/>
          <a:ext cx="2575467" cy="2575467"/>
        </a:xfrm>
        <a:prstGeom prst="ellipse">
          <a:avLst/>
        </a:prstGeom>
        <a:solidFill>
          <a:srgbClr val="999999">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solidFill>
                <a:schemeClr val="bg1"/>
              </a:solidFill>
            </a:rPr>
            <a:t>Vi har mod og vilje til </a:t>
          </a:r>
          <a:r>
            <a:rPr lang="da-DK" sz="1200" b="1" kern="1200" baseline="0" dirty="0">
              <a:solidFill>
                <a:schemeClr val="bg1"/>
              </a:solidFill>
            </a:rPr>
            <a:t>forandring</a:t>
          </a:r>
          <a:r>
            <a:rPr lang="da-DK" sz="1200" b="0" kern="1200" baseline="0" dirty="0">
              <a:solidFill>
                <a:schemeClr val="bg1"/>
              </a:solidFill>
            </a:rPr>
            <a:t> og prioritering</a:t>
          </a:r>
        </a:p>
      </dsp:txBody>
      <dsp:txXfrm>
        <a:off x="8693090" y="378297"/>
        <a:ext cx="1821131" cy="18211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A6847-BDF7-40C9-8BCA-F3A46344CA58}">
      <dsp:nvSpPr>
        <dsp:cNvPr id="0" name=""/>
        <dsp:cNvSpPr/>
      </dsp:nvSpPr>
      <dsp:spPr>
        <a:xfrm>
          <a:off x="74426" y="1129"/>
          <a:ext cx="2575467" cy="2575467"/>
        </a:xfrm>
        <a:prstGeom prst="ellipse">
          <a:avLst/>
        </a:prstGeom>
        <a:solidFill>
          <a:srgbClr val="19A5EA">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solidFill>
                <a:schemeClr val="bg1"/>
              </a:solidFill>
            </a:rPr>
            <a:t>Vi  samarbejder om gode </a:t>
          </a:r>
          <a:r>
            <a:rPr lang="da-DK" sz="1200" b="1" kern="1200" baseline="0" dirty="0">
              <a:solidFill>
                <a:schemeClr val="bg1"/>
              </a:solidFill>
            </a:rPr>
            <a:t>patientforløb</a:t>
          </a:r>
          <a:r>
            <a:rPr lang="da-DK" sz="1200" b="0" kern="1200" baseline="0" dirty="0">
              <a:solidFill>
                <a:schemeClr val="bg1"/>
              </a:solidFill>
            </a:rPr>
            <a:t> og involverer patienter og pårørende</a:t>
          </a:r>
        </a:p>
      </dsp:txBody>
      <dsp:txXfrm>
        <a:off x="451594" y="378297"/>
        <a:ext cx="1821131" cy="1821131"/>
      </dsp:txXfrm>
    </dsp:sp>
    <dsp:sp modelId="{A6F84D1E-9EF2-4EE4-9C38-C6EDC6C9D8D8}">
      <dsp:nvSpPr>
        <dsp:cNvPr id="0" name=""/>
        <dsp:cNvSpPr/>
      </dsp:nvSpPr>
      <dsp:spPr>
        <a:xfrm>
          <a:off x="2134800" y="1129"/>
          <a:ext cx="2575467" cy="2575467"/>
        </a:xfrm>
        <a:prstGeom prst="ellipse">
          <a:avLst/>
        </a:prstGeom>
        <a:solidFill>
          <a:srgbClr val="3DD287">
            <a:alpha val="5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solidFill>
                <a:schemeClr val="tx1"/>
              </a:solidFill>
            </a:rPr>
            <a:t>Vi er fælles om at løse </a:t>
          </a:r>
          <a:r>
            <a:rPr lang="da-DK" sz="1200" b="1" kern="1200" baseline="0" dirty="0">
              <a:solidFill>
                <a:schemeClr val="tx1"/>
              </a:solidFill>
            </a:rPr>
            <a:t>kerneopgaven</a:t>
          </a:r>
          <a:r>
            <a:rPr lang="da-DK" sz="1200" b="0" kern="1200" baseline="0" dirty="0">
              <a:solidFill>
                <a:schemeClr val="tx1"/>
              </a:solidFill>
            </a:rPr>
            <a:t> sikkert og stabilt inden for de aktuelle rammer</a:t>
          </a:r>
        </a:p>
      </dsp:txBody>
      <dsp:txXfrm>
        <a:off x="2511968" y="378297"/>
        <a:ext cx="1821131" cy="1821131"/>
      </dsp:txXfrm>
    </dsp:sp>
    <dsp:sp modelId="{7709E15E-7B95-473A-BC3F-572F31954C29}">
      <dsp:nvSpPr>
        <dsp:cNvPr id="0" name=""/>
        <dsp:cNvSpPr/>
      </dsp:nvSpPr>
      <dsp:spPr>
        <a:xfrm>
          <a:off x="4195174" y="1129"/>
          <a:ext cx="2575467" cy="2575467"/>
        </a:xfrm>
        <a:prstGeom prst="ellipse">
          <a:avLst/>
        </a:prstGeom>
        <a:solidFill>
          <a:srgbClr val="7EBD5E">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a:solidFill>
                <a:schemeClr val="bg1"/>
              </a:solidFill>
            </a:rPr>
            <a:t>Vi arbejder aktivt for </a:t>
          </a:r>
          <a:r>
            <a:rPr lang="da-DK" sz="1200" b="1" kern="1200" baseline="0">
              <a:solidFill>
                <a:schemeClr val="bg1"/>
              </a:solidFill>
            </a:rPr>
            <a:t>helheden</a:t>
          </a:r>
          <a:r>
            <a:rPr lang="da-DK" sz="1200" b="0" kern="1200" baseline="0">
              <a:solidFill>
                <a:schemeClr val="bg1"/>
              </a:solidFill>
            </a:rPr>
            <a:t> og samarbejder på tværs</a:t>
          </a:r>
          <a:endParaRPr lang="da-DK" sz="1200" b="0" kern="1200" baseline="0" dirty="0">
            <a:solidFill>
              <a:schemeClr val="bg1"/>
            </a:solidFill>
          </a:endParaRPr>
        </a:p>
      </dsp:txBody>
      <dsp:txXfrm>
        <a:off x="4572342" y="378297"/>
        <a:ext cx="1821131" cy="1821131"/>
      </dsp:txXfrm>
    </dsp:sp>
    <dsp:sp modelId="{BAAD381B-8AC5-40D2-BAAB-E0104107B8AF}">
      <dsp:nvSpPr>
        <dsp:cNvPr id="0" name=""/>
        <dsp:cNvSpPr/>
      </dsp:nvSpPr>
      <dsp:spPr>
        <a:xfrm>
          <a:off x="6255548" y="1129"/>
          <a:ext cx="2575467" cy="2575467"/>
        </a:xfrm>
        <a:prstGeom prst="ellipse">
          <a:avLst/>
        </a:prstGeom>
        <a:solidFill>
          <a:srgbClr val="AAA27D">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a:solidFill>
                <a:schemeClr val="bg1"/>
              </a:solidFill>
            </a:rPr>
            <a:t>Vi bidrager alle til sunde </a:t>
          </a:r>
          <a:r>
            <a:rPr lang="da-DK" sz="1200" b="1" kern="1200" baseline="0">
              <a:solidFill>
                <a:schemeClr val="bg1"/>
              </a:solidFill>
            </a:rPr>
            <a:t>arbejdsfællesskaber</a:t>
          </a:r>
          <a:r>
            <a:rPr lang="da-DK" sz="1200" b="0" kern="1200" baseline="0">
              <a:solidFill>
                <a:schemeClr val="bg1"/>
              </a:solidFill>
            </a:rPr>
            <a:t> med faglighed, arbejdsglæde og tillid</a:t>
          </a:r>
          <a:endParaRPr lang="da-DK" sz="1200" b="0" kern="1200" baseline="0" dirty="0">
            <a:solidFill>
              <a:schemeClr val="bg1"/>
            </a:solidFill>
          </a:endParaRPr>
        </a:p>
      </dsp:txBody>
      <dsp:txXfrm>
        <a:off x="6632716" y="378297"/>
        <a:ext cx="1821131" cy="1821131"/>
      </dsp:txXfrm>
    </dsp:sp>
    <dsp:sp modelId="{5EA3EC36-7611-44FD-8AE8-9445E5188328}">
      <dsp:nvSpPr>
        <dsp:cNvPr id="0" name=""/>
        <dsp:cNvSpPr/>
      </dsp:nvSpPr>
      <dsp:spPr>
        <a:xfrm>
          <a:off x="8315922" y="1129"/>
          <a:ext cx="2575467" cy="2575467"/>
        </a:xfrm>
        <a:prstGeom prst="ellipse">
          <a:avLst/>
        </a:prstGeom>
        <a:solidFill>
          <a:srgbClr val="999999">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solidFill>
                <a:schemeClr val="bg1"/>
              </a:solidFill>
            </a:rPr>
            <a:t>Vi har mod og vilje til </a:t>
          </a:r>
          <a:r>
            <a:rPr lang="da-DK" sz="1200" b="1" kern="1200" baseline="0" dirty="0">
              <a:solidFill>
                <a:schemeClr val="bg1"/>
              </a:solidFill>
            </a:rPr>
            <a:t>forandring</a:t>
          </a:r>
          <a:r>
            <a:rPr lang="da-DK" sz="1200" b="0" kern="1200" baseline="0" dirty="0">
              <a:solidFill>
                <a:schemeClr val="bg1"/>
              </a:solidFill>
            </a:rPr>
            <a:t> og prioritering</a:t>
          </a:r>
        </a:p>
      </dsp:txBody>
      <dsp:txXfrm>
        <a:off x="8693090" y="378297"/>
        <a:ext cx="1821131" cy="18211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A6847-BDF7-40C9-8BCA-F3A46344CA58}">
      <dsp:nvSpPr>
        <dsp:cNvPr id="0" name=""/>
        <dsp:cNvSpPr/>
      </dsp:nvSpPr>
      <dsp:spPr>
        <a:xfrm>
          <a:off x="74426" y="1129"/>
          <a:ext cx="2575467" cy="2575467"/>
        </a:xfrm>
        <a:prstGeom prst="ellipse">
          <a:avLst/>
        </a:prstGeom>
        <a:solidFill>
          <a:srgbClr val="19A5EA">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solidFill>
                <a:schemeClr val="bg1"/>
              </a:solidFill>
            </a:rPr>
            <a:t>Vi  samarbejder om gode </a:t>
          </a:r>
          <a:r>
            <a:rPr lang="da-DK" sz="1200" b="1" kern="1200" baseline="0" dirty="0">
              <a:solidFill>
                <a:schemeClr val="bg1"/>
              </a:solidFill>
            </a:rPr>
            <a:t>patientforløb</a:t>
          </a:r>
          <a:r>
            <a:rPr lang="da-DK" sz="1200" b="0" kern="1200" baseline="0" dirty="0">
              <a:solidFill>
                <a:schemeClr val="bg1"/>
              </a:solidFill>
            </a:rPr>
            <a:t> og involverer patienter og pårørende</a:t>
          </a:r>
        </a:p>
      </dsp:txBody>
      <dsp:txXfrm>
        <a:off x="451594" y="378297"/>
        <a:ext cx="1821131" cy="1821131"/>
      </dsp:txXfrm>
    </dsp:sp>
    <dsp:sp modelId="{A6F84D1E-9EF2-4EE4-9C38-C6EDC6C9D8D8}">
      <dsp:nvSpPr>
        <dsp:cNvPr id="0" name=""/>
        <dsp:cNvSpPr/>
      </dsp:nvSpPr>
      <dsp:spPr>
        <a:xfrm>
          <a:off x="2134800" y="1129"/>
          <a:ext cx="2575467" cy="2575467"/>
        </a:xfrm>
        <a:prstGeom prst="ellipse">
          <a:avLst/>
        </a:prstGeom>
        <a:solidFill>
          <a:srgbClr val="3DD287">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solidFill>
                <a:schemeClr val="bg1"/>
              </a:solidFill>
            </a:rPr>
            <a:t>Vi er fælles om at løse </a:t>
          </a:r>
          <a:r>
            <a:rPr lang="da-DK" sz="1200" b="1" kern="1200" baseline="0" dirty="0">
              <a:solidFill>
                <a:schemeClr val="bg1"/>
              </a:solidFill>
            </a:rPr>
            <a:t>kerneopgaven</a:t>
          </a:r>
          <a:r>
            <a:rPr lang="da-DK" sz="1200" b="0" kern="1200" baseline="0" dirty="0">
              <a:solidFill>
                <a:schemeClr val="bg1"/>
              </a:solidFill>
            </a:rPr>
            <a:t> sikkert og stabilt inden for de aktuelle rammer</a:t>
          </a:r>
        </a:p>
      </dsp:txBody>
      <dsp:txXfrm>
        <a:off x="2511968" y="378297"/>
        <a:ext cx="1821131" cy="1821131"/>
      </dsp:txXfrm>
    </dsp:sp>
    <dsp:sp modelId="{7709E15E-7B95-473A-BC3F-572F31954C29}">
      <dsp:nvSpPr>
        <dsp:cNvPr id="0" name=""/>
        <dsp:cNvSpPr/>
      </dsp:nvSpPr>
      <dsp:spPr>
        <a:xfrm>
          <a:off x="4195174" y="1129"/>
          <a:ext cx="2575467" cy="2575467"/>
        </a:xfrm>
        <a:prstGeom prst="ellipse">
          <a:avLst/>
        </a:prstGeom>
        <a:solidFill>
          <a:srgbClr val="7EBD5E">
            <a:alpha val="5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solidFill>
                <a:schemeClr val="tx1"/>
              </a:solidFill>
            </a:rPr>
            <a:t>Vi arbejder aktivt for </a:t>
          </a:r>
          <a:r>
            <a:rPr lang="da-DK" sz="1200" b="1" kern="1200" baseline="0" dirty="0">
              <a:solidFill>
                <a:schemeClr val="tx1"/>
              </a:solidFill>
            </a:rPr>
            <a:t>helheden</a:t>
          </a:r>
          <a:r>
            <a:rPr lang="da-DK" sz="1200" b="0" kern="1200" baseline="0" dirty="0">
              <a:solidFill>
                <a:schemeClr val="tx1"/>
              </a:solidFill>
            </a:rPr>
            <a:t> og samarbejder på tværs</a:t>
          </a:r>
        </a:p>
      </dsp:txBody>
      <dsp:txXfrm>
        <a:off x="4572342" y="378297"/>
        <a:ext cx="1821131" cy="1821131"/>
      </dsp:txXfrm>
    </dsp:sp>
    <dsp:sp modelId="{BAAD381B-8AC5-40D2-BAAB-E0104107B8AF}">
      <dsp:nvSpPr>
        <dsp:cNvPr id="0" name=""/>
        <dsp:cNvSpPr/>
      </dsp:nvSpPr>
      <dsp:spPr>
        <a:xfrm>
          <a:off x="6255548" y="1129"/>
          <a:ext cx="2575467" cy="2575467"/>
        </a:xfrm>
        <a:prstGeom prst="ellipse">
          <a:avLst/>
        </a:prstGeom>
        <a:solidFill>
          <a:srgbClr val="AAA27D">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a:solidFill>
                <a:schemeClr val="bg1"/>
              </a:solidFill>
            </a:rPr>
            <a:t>Vi bidrager alle til sunde </a:t>
          </a:r>
          <a:r>
            <a:rPr lang="da-DK" sz="1200" b="1" kern="1200" baseline="0">
              <a:solidFill>
                <a:schemeClr val="bg1"/>
              </a:solidFill>
            </a:rPr>
            <a:t>arbejdsfællesskaber</a:t>
          </a:r>
          <a:r>
            <a:rPr lang="da-DK" sz="1200" b="0" kern="1200" baseline="0">
              <a:solidFill>
                <a:schemeClr val="bg1"/>
              </a:solidFill>
            </a:rPr>
            <a:t> med faglighed, arbejdsglæde og tillid</a:t>
          </a:r>
          <a:endParaRPr lang="da-DK" sz="1200" b="0" kern="1200" baseline="0" dirty="0">
            <a:solidFill>
              <a:schemeClr val="bg1"/>
            </a:solidFill>
          </a:endParaRPr>
        </a:p>
      </dsp:txBody>
      <dsp:txXfrm>
        <a:off x="6632716" y="378297"/>
        <a:ext cx="1821131" cy="1821131"/>
      </dsp:txXfrm>
    </dsp:sp>
    <dsp:sp modelId="{5EA3EC36-7611-44FD-8AE8-9445E5188328}">
      <dsp:nvSpPr>
        <dsp:cNvPr id="0" name=""/>
        <dsp:cNvSpPr/>
      </dsp:nvSpPr>
      <dsp:spPr>
        <a:xfrm>
          <a:off x="8315922" y="1129"/>
          <a:ext cx="2575467" cy="2575467"/>
        </a:xfrm>
        <a:prstGeom prst="ellipse">
          <a:avLst/>
        </a:prstGeom>
        <a:solidFill>
          <a:srgbClr val="999999">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solidFill>
                <a:schemeClr val="bg1"/>
              </a:solidFill>
            </a:rPr>
            <a:t>Vi har mod og vilje til </a:t>
          </a:r>
          <a:r>
            <a:rPr lang="da-DK" sz="1200" b="1" kern="1200" baseline="0" dirty="0">
              <a:solidFill>
                <a:schemeClr val="bg1"/>
              </a:solidFill>
            </a:rPr>
            <a:t>forandring</a:t>
          </a:r>
          <a:r>
            <a:rPr lang="da-DK" sz="1200" b="0" kern="1200" baseline="0" dirty="0">
              <a:solidFill>
                <a:schemeClr val="bg1"/>
              </a:solidFill>
            </a:rPr>
            <a:t> og prioritering</a:t>
          </a:r>
        </a:p>
      </dsp:txBody>
      <dsp:txXfrm>
        <a:off x="8693090" y="378297"/>
        <a:ext cx="1821131" cy="182113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A6847-BDF7-40C9-8BCA-F3A46344CA58}">
      <dsp:nvSpPr>
        <dsp:cNvPr id="0" name=""/>
        <dsp:cNvSpPr/>
      </dsp:nvSpPr>
      <dsp:spPr>
        <a:xfrm>
          <a:off x="74426" y="1129"/>
          <a:ext cx="2575467" cy="2575467"/>
        </a:xfrm>
        <a:prstGeom prst="ellipse">
          <a:avLst/>
        </a:prstGeom>
        <a:solidFill>
          <a:srgbClr val="19A5EA">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solidFill>
                <a:schemeClr val="bg1"/>
              </a:solidFill>
            </a:rPr>
            <a:t>Vi  samarbejder om gode </a:t>
          </a:r>
          <a:r>
            <a:rPr lang="da-DK" sz="1200" b="1" kern="1200" baseline="0" dirty="0">
              <a:solidFill>
                <a:schemeClr val="bg1"/>
              </a:solidFill>
            </a:rPr>
            <a:t>patientforløb</a:t>
          </a:r>
          <a:r>
            <a:rPr lang="da-DK" sz="1200" b="0" kern="1200" baseline="0" dirty="0">
              <a:solidFill>
                <a:schemeClr val="bg1"/>
              </a:solidFill>
            </a:rPr>
            <a:t> og involverer patienter og pårørende</a:t>
          </a:r>
        </a:p>
      </dsp:txBody>
      <dsp:txXfrm>
        <a:off x="451594" y="378297"/>
        <a:ext cx="1821131" cy="1821131"/>
      </dsp:txXfrm>
    </dsp:sp>
    <dsp:sp modelId="{A6F84D1E-9EF2-4EE4-9C38-C6EDC6C9D8D8}">
      <dsp:nvSpPr>
        <dsp:cNvPr id="0" name=""/>
        <dsp:cNvSpPr/>
      </dsp:nvSpPr>
      <dsp:spPr>
        <a:xfrm>
          <a:off x="2134800" y="1129"/>
          <a:ext cx="2575467" cy="2575467"/>
        </a:xfrm>
        <a:prstGeom prst="ellipse">
          <a:avLst/>
        </a:prstGeom>
        <a:solidFill>
          <a:srgbClr val="3DD287">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solidFill>
                <a:schemeClr val="bg1"/>
              </a:solidFill>
            </a:rPr>
            <a:t>Vi er fælles om at løse </a:t>
          </a:r>
          <a:r>
            <a:rPr lang="da-DK" sz="1200" b="1" kern="1200" baseline="0" dirty="0">
              <a:solidFill>
                <a:schemeClr val="bg1"/>
              </a:solidFill>
            </a:rPr>
            <a:t>kerneopgaven</a:t>
          </a:r>
          <a:r>
            <a:rPr lang="da-DK" sz="1200" b="0" kern="1200" baseline="0" dirty="0">
              <a:solidFill>
                <a:schemeClr val="bg1"/>
              </a:solidFill>
            </a:rPr>
            <a:t> sikkert og stabilt inden for de aktuelle rammer</a:t>
          </a:r>
        </a:p>
      </dsp:txBody>
      <dsp:txXfrm>
        <a:off x="2511968" y="378297"/>
        <a:ext cx="1821131" cy="1821131"/>
      </dsp:txXfrm>
    </dsp:sp>
    <dsp:sp modelId="{7709E15E-7B95-473A-BC3F-572F31954C29}">
      <dsp:nvSpPr>
        <dsp:cNvPr id="0" name=""/>
        <dsp:cNvSpPr/>
      </dsp:nvSpPr>
      <dsp:spPr>
        <a:xfrm>
          <a:off x="4195174" y="1129"/>
          <a:ext cx="2575467" cy="2575467"/>
        </a:xfrm>
        <a:prstGeom prst="ellipse">
          <a:avLst/>
        </a:prstGeom>
        <a:solidFill>
          <a:srgbClr val="7EBD5E">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solidFill>
                <a:schemeClr val="bg1"/>
              </a:solidFill>
            </a:rPr>
            <a:t>Vi arbejder aktivt for </a:t>
          </a:r>
          <a:r>
            <a:rPr lang="da-DK" sz="1200" b="1" kern="1200" baseline="0" dirty="0">
              <a:solidFill>
                <a:schemeClr val="bg1"/>
              </a:solidFill>
            </a:rPr>
            <a:t>helheden</a:t>
          </a:r>
          <a:r>
            <a:rPr lang="da-DK" sz="1200" b="0" kern="1200" baseline="0" dirty="0">
              <a:solidFill>
                <a:schemeClr val="bg1"/>
              </a:solidFill>
            </a:rPr>
            <a:t> og samarbejder på tværs</a:t>
          </a:r>
        </a:p>
      </dsp:txBody>
      <dsp:txXfrm>
        <a:off x="4572342" y="378297"/>
        <a:ext cx="1821131" cy="1821131"/>
      </dsp:txXfrm>
    </dsp:sp>
    <dsp:sp modelId="{BAAD381B-8AC5-40D2-BAAB-E0104107B8AF}">
      <dsp:nvSpPr>
        <dsp:cNvPr id="0" name=""/>
        <dsp:cNvSpPr/>
      </dsp:nvSpPr>
      <dsp:spPr>
        <a:xfrm>
          <a:off x="6255548" y="1129"/>
          <a:ext cx="2575467" cy="2575467"/>
        </a:xfrm>
        <a:prstGeom prst="ellipse">
          <a:avLst/>
        </a:prstGeom>
        <a:solidFill>
          <a:srgbClr val="AAA27D">
            <a:alpha val="5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a:solidFill>
                <a:schemeClr val="tx1"/>
              </a:solidFill>
            </a:rPr>
            <a:t>Vi bidrager alle til sunde </a:t>
          </a:r>
          <a:r>
            <a:rPr lang="da-DK" sz="1200" b="1" kern="1200" baseline="0">
              <a:solidFill>
                <a:schemeClr val="tx1"/>
              </a:solidFill>
            </a:rPr>
            <a:t>arbejdsfællesskaber</a:t>
          </a:r>
          <a:r>
            <a:rPr lang="da-DK" sz="1200" b="0" kern="1200" baseline="0">
              <a:solidFill>
                <a:schemeClr val="tx1"/>
              </a:solidFill>
            </a:rPr>
            <a:t> med faglighed, arbejdsglæde og tillid</a:t>
          </a:r>
          <a:endParaRPr lang="da-DK" sz="1200" b="0" kern="1200" baseline="0" dirty="0">
            <a:solidFill>
              <a:schemeClr val="tx1"/>
            </a:solidFill>
          </a:endParaRPr>
        </a:p>
      </dsp:txBody>
      <dsp:txXfrm>
        <a:off x="6632716" y="378297"/>
        <a:ext cx="1821131" cy="1821131"/>
      </dsp:txXfrm>
    </dsp:sp>
    <dsp:sp modelId="{5EA3EC36-7611-44FD-8AE8-9445E5188328}">
      <dsp:nvSpPr>
        <dsp:cNvPr id="0" name=""/>
        <dsp:cNvSpPr/>
      </dsp:nvSpPr>
      <dsp:spPr>
        <a:xfrm>
          <a:off x="8315922" y="1129"/>
          <a:ext cx="2575467" cy="2575467"/>
        </a:xfrm>
        <a:prstGeom prst="ellipse">
          <a:avLst/>
        </a:prstGeom>
        <a:solidFill>
          <a:srgbClr val="999999">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solidFill>
                <a:schemeClr val="bg1"/>
              </a:solidFill>
            </a:rPr>
            <a:t>Vi har mod og vilje til </a:t>
          </a:r>
          <a:r>
            <a:rPr lang="da-DK" sz="1200" b="1" kern="1200" baseline="0" dirty="0">
              <a:solidFill>
                <a:schemeClr val="bg1"/>
              </a:solidFill>
            </a:rPr>
            <a:t>forandring</a:t>
          </a:r>
          <a:r>
            <a:rPr lang="da-DK" sz="1200" b="0" kern="1200" baseline="0" dirty="0">
              <a:solidFill>
                <a:schemeClr val="bg1"/>
              </a:solidFill>
            </a:rPr>
            <a:t> og prioritering</a:t>
          </a:r>
        </a:p>
      </dsp:txBody>
      <dsp:txXfrm>
        <a:off x="8693090" y="378297"/>
        <a:ext cx="1821131" cy="182113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A6847-BDF7-40C9-8BCA-F3A46344CA58}">
      <dsp:nvSpPr>
        <dsp:cNvPr id="0" name=""/>
        <dsp:cNvSpPr/>
      </dsp:nvSpPr>
      <dsp:spPr>
        <a:xfrm>
          <a:off x="74426" y="1129"/>
          <a:ext cx="2575467" cy="2575467"/>
        </a:xfrm>
        <a:prstGeom prst="ellipse">
          <a:avLst/>
        </a:prstGeom>
        <a:solidFill>
          <a:srgbClr val="19A5EA">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solidFill>
                <a:schemeClr val="bg1"/>
              </a:solidFill>
            </a:rPr>
            <a:t>Vi  samarbejder om gode </a:t>
          </a:r>
          <a:r>
            <a:rPr lang="da-DK" sz="1200" b="1" kern="1200" baseline="0" dirty="0">
              <a:solidFill>
                <a:schemeClr val="bg1"/>
              </a:solidFill>
            </a:rPr>
            <a:t>patientforløb</a:t>
          </a:r>
          <a:r>
            <a:rPr lang="da-DK" sz="1200" b="0" kern="1200" baseline="0" dirty="0">
              <a:solidFill>
                <a:schemeClr val="bg1"/>
              </a:solidFill>
            </a:rPr>
            <a:t> og involverer patienter og pårørende</a:t>
          </a:r>
        </a:p>
      </dsp:txBody>
      <dsp:txXfrm>
        <a:off x="451594" y="378297"/>
        <a:ext cx="1821131" cy="1821131"/>
      </dsp:txXfrm>
    </dsp:sp>
    <dsp:sp modelId="{A6F84D1E-9EF2-4EE4-9C38-C6EDC6C9D8D8}">
      <dsp:nvSpPr>
        <dsp:cNvPr id="0" name=""/>
        <dsp:cNvSpPr/>
      </dsp:nvSpPr>
      <dsp:spPr>
        <a:xfrm>
          <a:off x="2134800" y="1129"/>
          <a:ext cx="2575467" cy="2575467"/>
        </a:xfrm>
        <a:prstGeom prst="ellipse">
          <a:avLst/>
        </a:prstGeom>
        <a:solidFill>
          <a:srgbClr val="3DD287">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solidFill>
                <a:schemeClr val="bg1"/>
              </a:solidFill>
            </a:rPr>
            <a:t>Vi er fælles om at løse </a:t>
          </a:r>
          <a:r>
            <a:rPr lang="da-DK" sz="1200" b="1" kern="1200" baseline="0" dirty="0">
              <a:solidFill>
                <a:schemeClr val="bg1"/>
              </a:solidFill>
            </a:rPr>
            <a:t>kerneopgaven</a:t>
          </a:r>
          <a:r>
            <a:rPr lang="da-DK" sz="1200" b="0" kern="1200" baseline="0" dirty="0">
              <a:solidFill>
                <a:schemeClr val="bg1"/>
              </a:solidFill>
            </a:rPr>
            <a:t> sikkert og stabilt inden for de aktuelle rammer</a:t>
          </a:r>
        </a:p>
      </dsp:txBody>
      <dsp:txXfrm>
        <a:off x="2511968" y="378297"/>
        <a:ext cx="1821131" cy="1821131"/>
      </dsp:txXfrm>
    </dsp:sp>
    <dsp:sp modelId="{7709E15E-7B95-473A-BC3F-572F31954C29}">
      <dsp:nvSpPr>
        <dsp:cNvPr id="0" name=""/>
        <dsp:cNvSpPr/>
      </dsp:nvSpPr>
      <dsp:spPr>
        <a:xfrm>
          <a:off x="4195174" y="1129"/>
          <a:ext cx="2575467" cy="2575467"/>
        </a:xfrm>
        <a:prstGeom prst="ellipse">
          <a:avLst/>
        </a:prstGeom>
        <a:solidFill>
          <a:srgbClr val="7EBD5E">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solidFill>
                <a:schemeClr val="bg1"/>
              </a:solidFill>
            </a:rPr>
            <a:t>Vi arbejder aktivt for </a:t>
          </a:r>
          <a:r>
            <a:rPr lang="da-DK" sz="1200" b="1" kern="1200" baseline="0" dirty="0">
              <a:solidFill>
                <a:schemeClr val="bg1"/>
              </a:solidFill>
            </a:rPr>
            <a:t>helheden</a:t>
          </a:r>
          <a:r>
            <a:rPr lang="da-DK" sz="1200" b="0" kern="1200" baseline="0" dirty="0">
              <a:solidFill>
                <a:schemeClr val="bg1"/>
              </a:solidFill>
            </a:rPr>
            <a:t> og samarbejder på tværs</a:t>
          </a:r>
        </a:p>
      </dsp:txBody>
      <dsp:txXfrm>
        <a:off x="4572342" y="378297"/>
        <a:ext cx="1821131" cy="1821131"/>
      </dsp:txXfrm>
    </dsp:sp>
    <dsp:sp modelId="{BAAD381B-8AC5-40D2-BAAB-E0104107B8AF}">
      <dsp:nvSpPr>
        <dsp:cNvPr id="0" name=""/>
        <dsp:cNvSpPr/>
      </dsp:nvSpPr>
      <dsp:spPr>
        <a:xfrm>
          <a:off x="6255548" y="1129"/>
          <a:ext cx="2575467" cy="2575467"/>
        </a:xfrm>
        <a:prstGeom prst="ellipse">
          <a:avLst/>
        </a:prstGeom>
        <a:solidFill>
          <a:srgbClr val="AAA27D">
            <a:alpha val="1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a:solidFill>
                <a:schemeClr val="bg1"/>
              </a:solidFill>
            </a:rPr>
            <a:t>Vi bidrager alle til sunde </a:t>
          </a:r>
          <a:r>
            <a:rPr lang="da-DK" sz="1200" b="1" kern="1200" baseline="0">
              <a:solidFill>
                <a:schemeClr val="bg1"/>
              </a:solidFill>
            </a:rPr>
            <a:t>arbejdsfællesskaber</a:t>
          </a:r>
          <a:r>
            <a:rPr lang="da-DK" sz="1200" b="0" kern="1200" baseline="0">
              <a:solidFill>
                <a:schemeClr val="bg1"/>
              </a:solidFill>
            </a:rPr>
            <a:t> med faglighed, arbejdsglæde og tillid</a:t>
          </a:r>
          <a:endParaRPr lang="da-DK" sz="1200" b="0" kern="1200" baseline="0" dirty="0">
            <a:solidFill>
              <a:schemeClr val="bg1"/>
            </a:solidFill>
          </a:endParaRPr>
        </a:p>
      </dsp:txBody>
      <dsp:txXfrm>
        <a:off x="6632716" y="378297"/>
        <a:ext cx="1821131" cy="1821131"/>
      </dsp:txXfrm>
    </dsp:sp>
    <dsp:sp modelId="{5EA3EC36-7611-44FD-8AE8-9445E5188328}">
      <dsp:nvSpPr>
        <dsp:cNvPr id="0" name=""/>
        <dsp:cNvSpPr/>
      </dsp:nvSpPr>
      <dsp:spPr>
        <a:xfrm>
          <a:off x="8315922" y="1129"/>
          <a:ext cx="2575467" cy="2575467"/>
        </a:xfrm>
        <a:prstGeom prst="ellipse">
          <a:avLst/>
        </a:prstGeom>
        <a:solidFill>
          <a:srgbClr val="999999">
            <a:alpha val="5019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1737" tIns="15240" rIns="141737" bIns="15240" numCol="1" spcCol="1270" anchor="ctr" anchorCtr="0">
          <a:noAutofit/>
        </a:bodyPr>
        <a:lstStyle/>
        <a:p>
          <a:pPr marL="0" lvl="0" indent="0" algn="ctr" defTabSz="533400">
            <a:lnSpc>
              <a:spcPct val="90000"/>
            </a:lnSpc>
            <a:spcBef>
              <a:spcPct val="0"/>
            </a:spcBef>
            <a:spcAft>
              <a:spcPct val="35000"/>
            </a:spcAft>
            <a:buNone/>
          </a:pPr>
          <a:r>
            <a:rPr lang="da-DK" sz="1200" b="0" kern="1200" baseline="0" dirty="0">
              <a:solidFill>
                <a:schemeClr val="tx1"/>
              </a:solidFill>
            </a:rPr>
            <a:t>Vi har mod og vilje til </a:t>
          </a:r>
          <a:r>
            <a:rPr lang="da-DK" sz="1200" b="1" kern="1200" baseline="0" dirty="0">
              <a:solidFill>
                <a:schemeClr val="tx1"/>
              </a:solidFill>
            </a:rPr>
            <a:t>forandring</a:t>
          </a:r>
          <a:r>
            <a:rPr lang="da-DK" sz="1200" b="0" kern="1200" baseline="0" dirty="0">
              <a:solidFill>
                <a:schemeClr val="tx1"/>
              </a:solidFill>
            </a:rPr>
            <a:t> og prioritering</a:t>
          </a:r>
        </a:p>
      </dsp:txBody>
      <dsp:txXfrm>
        <a:off x="8693090" y="378297"/>
        <a:ext cx="1821131" cy="182113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D2D85F-152A-4282-86E5-EB71CA0221D5}">
      <dsp:nvSpPr>
        <dsp:cNvPr id="0" name=""/>
        <dsp:cNvSpPr/>
      </dsp:nvSpPr>
      <dsp:spPr>
        <a:xfrm>
          <a:off x="1312"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solidFill>
            </a:rPr>
            <a:t>Tilfredse patienter og pårørende</a:t>
          </a:r>
        </a:p>
      </dsp:txBody>
      <dsp:txXfrm>
        <a:off x="1312" y="121928"/>
        <a:ext cx="1653160" cy="991896"/>
      </dsp:txXfrm>
    </dsp:sp>
    <dsp:sp modelId="{2242F6D0-4CBC-427D-A2FE-8195A1A39E42}">
      <dsp:nvSpPr>
        <dsp:cNvPr id="0" name=""/>
        <dsp:cNvSpPr/>
      </dsp:nvSpPr>
      <dsp:spPr>
        <a:xfrm>
          <a:off x="1819789"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solidFill>
            </a:rPr>
            <a:t>Fremtidens ambulatorium</a:t>
          </a:r>
        </a:p>
      </dsp:txBody>
      <dsp:txXfrm>
        <a:off x="1819789" y="121928"/>
        <a:ext cx="1653160" cy="991896"/>
      </dsp:txXfrm>
    </dsp:sp>
    <dsp:sp modelId="{1908FB1A-E342-47C6-B191-D555169CCDD2}">
      <dsp:nvSpPr>
        <dsp:cNvPr id="0" name=""/>
        <dsp:cNvSpPr/>
      </dsp:nvSpPr>
      <dsp:spPr>
        <a:xfrm>
          <a:off x="3638266"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solidFill>
            </a:rPr>
            <a:t>Implementering af hospitalsplans-ændringer</a:t>
          </a:r>
        </a:p>
      </dsp:txBody>
      <dsp:txXfrm>
        <a:off x="3638266" y="121928"/>
        <a:ext cx="1653160" cy="991896"/>
      </dsp:txXfrm>
    </dsp:sp>
    <dsp:sp modelId="{1890E016-A6FC-421F-9F02-012AFB8BAA2F}">
      <dsp:nvSpPr>
        <dsp:cNvPr id="0" name=""/>
        <dsp:cNvSpPr/>
      </dsp:nvSpPr>
      <dsp:spPr>
        <a:xfrm>
          <a:off x="5456743"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a:solidFill>
                <a:schemeClr val="tx1"/>
              </a:solidFill>
            </a:rPr>
            <a:t>Personale i trivsel</a:t>
          </a:r>
          <a:endParaRPr lang="da-DK" sz="1600" b="0" kern="1200" dirty="0">
            <a:solidFill>
              <a:schemeClr val="tx1"/>
            </a:solidFill>
          </a:endParaRPr>
        </a:p>
      </dsp:txBody>
      <dsp:txXfrm>
        <a:off x="5456743" y="121928"/>
        <a:ext cx="1653160" cy="991896"/>
      </dsp:txXfrm>
    </dsp:sp>
    <dsp:sp modelId="{11D80C4F-77F4-4868-BA4D-D362DF463DF6}">
      <dsp:nvSpPr>
        <dsp:cNvPr id="0" name=""/>
        <dsp:cNvSpPr/>
      </dsp:nvSpPr>
      <dsp:spPr>
        <a:xfrm>
          <a:off x="7275220"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solidFill>
            </a:rPr>
            <a:t>Omstilling af lægerollen</a:t>
          </a:r>
        </a:p>
      </dsp:txBody>
      <dsp:txXfrm>
        <a:off x="7275220" y="121928"/>
        <a:ext cx="1653160" cy="991896"/>
      </dsp:txXfrm>
    </dsp:sp>
    <dsp:sp modelId="{59D1C9F5-D195-49B7-956E-8AB4D3427D78}">
      <dsp:nvSpPr>
        <dsp:cNvPr id="0" name=""/>
        <dsp:cNvSpPr/>
      </dsp:nvSpPr>
      <dsp:spPr>
        <a:xfrm>
          <a:off x="9093697" y="121928"/>
          <a:ext cx="1653160" cy="991896"/>
        </a:xfrm>
        <a:prstGeom prst="rect">
          <a:avLst/>
        </a:prstGeom>
        <a:solidFill>
          <a:srgbClr val="FFCCCC"/>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0" kern="1200" dirty="0">
              <a:solidFill>
                <a:schemeClr val="tx1"/>
              </a:solidFill>
            </a:rPr>
            <a:t>Bæredygtig økonomi</a:t>
          </a:r>
        </a:p>
      </dsp:txBody>
      <dsp:txXfrm>
        <a:off x="9093697" y="121928"/>
        <a:ext cx="1653160" cy="991896"/>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EB28D1-58D8-4EBA-AD4A-3097FCE67AD9}" type="datetimeFigureOut">
              <a:rPr lang="da-DK" smtClean="0"/>
              <a:t>06-06-2025</a:t>
            </a:fld>
            <a:endParaRPr lang="da-DK" dirty="0"/>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E91502-756A-4244-B8CC-0FD4F7A5EFF5}" type="slidenum">
              <a:rPr lang="da-DK" smtClean="0"/>
              <a:t>‹nr.›</a:t>
            </a:fld>
            <a:endParaRPr lang="da-DK" dirty="0"/>
          </a:p>
        </p:txBody>
      </p:sp>
    </p:spTree>
    <p:extLst>
      <p:ext uri="{BB962C8B-B14F-4D97-AF65-F5344CB8AC3E}">
        <p14:creationId xmlns:p14="http://schemas.microsoft.com/office/powerpoint/2010/main" val="342771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2E91502-756A-4244-B8CC-0FD4F7A5EFF5}" type="slidenum">
              <a:rPr lang="da-DK" smtClean="0"/>
              <a:t>1</a:t>
            </a:fld>
            <a:endParaRPr lang="da-DK" dirty="0"/>
          </a:p>
        </p:txBody>
      </p:sp>
    </p:spTree>
    <p:extLst>
      <p:ext uri="{BB962C8B-B14F-4D97-AF65-F5344CB8AC3E}">
        <p14:creationId xmlns:p14="http://schemas.microsoft.com/office/powerpoint/2010/main" val="85762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2E91502-756A-4244-B8CC-0FD4F7A5EFF5}" type="slidenum">
              <a:rPr lang="da-DK" smtClean="0"/>
              <a:t>10</a:t>
            </a:fld>
            <a:endParaRPr lang="da-DK" dirty="0"/>
          </a:p>
        </p:txBody>
      </p:sp>
    </p:spTree>
    <p:extLst>
      <p:ext uri="{BB962C8B-B14F-4D97-AF65-F5344CB8AC3E}">
        <p14:creationId xmlns:p14="http://schemas.microsoft.com/office/powerpoint/2010/main" val="3909044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2E91502-756A-4244-B8CC-0FD4F7A5EFF5}" type="slidenum">
              <a:rPr lang="da-DK" smtClean="0"/>
              <a:t>11</a:t>
            </a:fld>
            <a:endParaRPr lang="da-DK" dirty="0"/>
          </a:p>
        </p:txBody>
      </p:sp>
    </p:spTree>
    <p:extLst>
      <p:ext uri="{BB962C8B-B14F-4D97-AF65-F5344CB8AC3E}">
        <p14:creationId xmlns:p14="http://schemas.microsoft.com/office/powerpoint/2010/main" val="891708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t>Sundhedsreformen kommer fra 2027 til at ændre vores virke på en lang række områder. Derfor bruger vi de kommende år til at ruste os til forandringerne. </a:t>
            </a:r>
          </a:p>
          <a:p>
            <a:endParaRPr lang="da-DK" dirty="0"/>
          </a:p>
        </p:txBody>
      </p:sp>
      <p:sp>
        <p:nvSpPr>
          <p:cNvPr id="4" name="Pladsholder til slidenummer 3"/>
          <p:cNvSpPr>
            <a:spLocks noGrp="1"/>
          </p:cNvSpPr>
          <p:nvPr>
            <p:ph type="sldNum" sz="quarter" idx="5"/>
          </p:nvPr>
        </p:nvSpPr>
        <p:spPr/>
        <p:txBody>
          <a:bodyPr/>
          <a:lstStyle/>
          <a:p>
            <a:fld id="{22E91502-756A-4244-B8CC-0FD4F7A5EFF5}" type="slidenum">
              <a:rPr lang="da-DK" smtClean="0"/>
              <a:t>2</a:t>
            </a:fld>
            <a:endParaRPr lang="da-DK" dirty="0"/>
          </a:p>
        </p:txBody>
      </p:sp>
    </p:spTree>
    <p:extLst>
      <p:ext uri="{BB962C8B-B14F-4D97-AF65-F5344CB8AC3E}">
        <p14:creationId xmlns:p14="http://schemas.microsoft.com/office/powerpoint/2010/main" val="606593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t>Strategien bygger på bidrag fra </a:t>
            </a:r>
            <a:r>
              <a:rPr lang="da-DK" sz="1200" dirty="0" err="1"/>
              <a:t>Ledelsesforum</a:t>
            </a:r>
            <a:r>
              <a:rPr lang="da-DK" sz="1200" dirty="0"/>
              <a:t> og VMU, og en referencegruppe med repræsentanter fra begge fora har forberedt og kvalificeret såvel proces som produkt.</a:t>
            </a:r>
          </a:p>
          <a:p>
            <a:endParaRPr lang="da-DK" dirty="0"/>
          </a:p>
        </p:txBody>
      </p:sp>
      <p:sp>
        <p:nvSpPr>
          <p:cNvPr id="4" name="Pladsholder til slidenummer 3"/>
          <p:cNvSpPr>
            <a:spLocks noGrp="1"/>
          </p:cNvSpPr>
          <p:nvPr>
            <p:ph type="sldNum" sz="quarter" idx="5"/>
          </p:nvPr>
        </p:nvSpPr>
        <p:spPr/>
        <p:txBody>
          <a:bodyPr/>
          <a:lstStyle/>
          <a:p>
            <a:fld id="{22E91502-756A-4244-B8CC-0FD4F7A5EFF5}" type="slidenum">
              <a:rPr lang="da-DK" smtClean="0"/>
              <a:t>3</a:t>
            </a:fld>
            <a:endParaRPr lang="da-DK" dirty="0"/>
          </a:p>
        </p:txBody>
      </p:sp>
    </p:spTree>
    <p:extLst>
      <p:ext uri="{BB962C8B-B14F-4D97-AF65-F5344CB8AC3E}">
        <p14:creationId xmlns:p14="http://schemas.microsoft.com/office/powerpoint/2010/main" val="4294373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t>Vi holder fast i Amager og Hvidovre Hospitals hidtidige ambitioner.</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t>Men samtidig indeholder strategien konkrete strategiske indsatser, som vi skal have i fokus de næste to år og lykkes med i fællesskab.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t>Det skal ske samtidig med, at vi holder godt fast i vores daglige driftsopgaver.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t>Lykkes vi med det, vil vi have et langt bedre udgangspunkt for at implementere Sundhedsreformens mange forandringer med overskud og overblik.</a:t>
            </a:r>
          </a:p>
          <a:p>
            <a:endParaRPr lang="da-DK" dirty="0"/>
          </a:p>
        </p:txBody>
      </p:sp>
      <p:sp>
        <p:nvSpPr>
          <p:cNvPr id="4" name="Pladsholder til slidenummer 3"/>
          <p:cNvSpPr>
            <a:spLocks noGrp="1"/>
          </p:cNvSpPr>
          <p:nvPr>
            <p:ph type="sldNum" sz="quarter" idx="5"/>
          </p:nvPr>
        </p:nvSpPr>
        <p:spPr/>
        <p:txBody>
          <a:bodyPr/>
          <a:lstStyle/>
          <a:p>
            <a:fld id="{22E91502-756A-4244-B8CC-0FD4F7A5EFF5}" type="slidenum">
              <a:rPr lang="da-DK" smtClean="0"/>
              <a:t>4</a:t>
            </a:fld>
            <a:endParaRPr lang="da-DK" dirty="0"/>
          </a:p>
        </p:txBody>
      </p:sp>
    </p:spTree>
    <p:extLst>
      <p:ext uri="{BB962C8B-B14F-4D97-AF65-F5344CB8AC3E}">
        <p14:creationId xmlns:p14="http://schemas.microsoft.com/office/powerpoint/2010/main" val="1889958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2E91502-756A-4244-B8CC-0FD4F7A5EFF5}" type="slidenum">
              <a:rPr lang="da-DK" smtClean="0"/>
              <a:t>5</a:t>
            </a:fld>
            <a:endParaRPr lang="da-DK" dirty="0"/>
          </a:p>
        </p:txBody>
      </p:sp>
    </p:spTree>
    <p:extLst>
      <p:ext uri="{BB962C8B-B14F-4D97-AF65-F5344CB8AC3E}">
        <p14:creationId xmlns:p14="http://schemas.microsoft.com/office/powerpoint/2010/main" val="3300093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t>Ambitionen og de strategiske indsatser suppleres af mere målrettede delstrategier – bl.a. for uddannelse, forskning, sygepleje og arbejdsmiljø. Disse kan findes samlet på hospitalets intranet.</a:t>
            </a:r>
          </a:p>
          <a:p>
            <a:endParaRPr lang="da-DK" dirty="0"/>
          </a:p>
        </p:txBody>
      </p:sp>
      <p:sp>
        <p:nvSpPr>
          <p:cNvPr id="4" name="Pladsholder til slidenummer 3"/>
          <p:cNvSpPr>
            <a:spLocks noGrp="1"/>
          </p:cNvSpPr>
          <p:nvPr>
            <p:ph type="sldNum" sz="quarter" idx="5"/>
          </p:nvPr>
        </p:nvSpPr>
        <p:spPr/>
        <p:txBody>
          <a:bodyPr/>
          <a:lstStyle/>
          <a:p>
            <a:fld id="{22E91502-756A-4244-B8CC-0FD4F7A5EFF5}" type="slidenum">
              <a:rPr lang="da-DK" smtClean="0"/>
              <a:t>6</a:t>
            </a:fld>
            <a:endParaRPr lang="da-DK" dirty="0"/>
          </a:p>
        </p:txBody>
      </p:sp>
    </p:spTree>
    <p:extLst>
      <p:ext uri="{BB962C8B-B14F-4D97-AF65-F5344CB8AC3E}">
        <p14:creationId xmlns:p14="http://schemas.microsoft.com/office/powerpoint/2010/main" val="2654479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2E91502-756A-4244-B8CC-0FD4F7A5EFF5}" type="slidenum">
              <a:rPr lang="da-DK" smtClean="0"/>
              <a:t>7</a:t>
            </a:fld>
            <a:endParaRPr lang="da-DK" dirty="0"/>
          </a:p>
        </p:txBody>
      </p:sp>
    </p:spTree>
    <p:extLst>
      <p:ext uri="{BB962C8B-B14F-4D97-AF65-F5344CB8AC3E}">
        <p14:creationId xmlns:p14="http://schemas.microsoft.com/office/powerpoint/2010/main" val="1245169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2E91502-756A-4244-B8CC-0FD4F7A5EFF5}" type="slidenum">
              <a:rPr lang="da-DK" smtClean="0"/>
              <a:t>8</a:t>
            </a:fld>
            <a:endParaRPr lang="da-DK" dirty="0"/>
          </a:p>
        </p:txBody>
      </p:sp>
    </p:spTree>
    <p:extLst>
      <p:ext uri="{BB962C8B-B14F-4D97-AF65-F5344CB8AC3E}">
        <p14:creationId xmlns:p14="http://schemas.microsoft.com/office/powerpoint/2010/main" val="2086513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2E91502-756A-4244-B8CC-0FD4F7A5EFF5}" type="slidenum">
              <a:rPr lang="da-DK" smtClean="0"/>
              <a:t>9</a:t>
            </a:fld>
            <a:endParaRPr lang="da-DK" dirty="0"/>
          </a:p>
        </p:txBody>
      </p:sp>
    </p:spTree>
    <p:extLst>
      <p:ext uri="{BB962C8B-B14F-4D97-AF65-F5344CB8AC3E}">
        <p14:creationId xmlns:p14="http://schemas.microsoft.com/office/powerpoint/2010/main" val="5326763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u1x"/><Relationship Id="rId2" Type="http://schemas.openxmlformats.org/officeDocument/2006/relationships/image" Target="../media/image1.y2e"/><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u1x"/><Relationship Id="rId2" Type="http://schemas.openxmlformats.org/officeDocument/2006/relationships/image" Target="../media/image1.y2e"/><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y2e"/><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y2e"/><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u1x"/><Relationship Id="rId2" Type="http://schemas.openxmlformats.org/officeDocument/2006/relationships/image" Target="../media/image1.y2e"/><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u1x"/><Relationship Id="rId2" Type="http://schemas.openxmlformats.org/officeDocument/2006/relationships/image" Target="../media/image1.y2e"/><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u1x"/><Relationship Id="rId2" Type="http://schemas.openxmlformats.org/officeDocument/2006/relationships/image" Target="../media/image1.y2e"/><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y2e"/><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u1x"/><Relationship Id="rId2" Type="http://schemas.openxmlformats.org/officeDocument/2006/relationships/image" Target="../media/image1.y2e"/><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u1x"/><Relationship Id="rId2" Type="http://schemas.openxmlformats.org/officeDocument/2006/relationships/image" Target="../media/image1.y2e"/><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u1x"/><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u1x"/><Relationship Id="rId2" Type="http://schemas.openxmlformats.org/officeDocument/2006/relationships/image" Target="../media/image1.y2e"/><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u1x"/><Relationship Id="rId2" Type="http://schemas.openxmlformats.org/officeDocument/2006/relationships/image" Target="../media/image1.y2e"/><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u1x"/><Relationship Id="rId2" Type="http://schemas.openxmlformats.org/officeDocument/2006/relationships/image" Target="../media/image1.y2e"/><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u1x"/><Relationship Id="rId2" Type="http://schemas.openxmlformats.org/officeDocument/2006/relationships/image" Target="../media/image1.y2e"/><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u1x"/><Relationship Id="rId2" Type="http://schemas.openxmlformats.org/officeDocument/2006/relationships/image" Target="../media/image1.y2e"/><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u1x"/><Relationship Id="rId2" Type="http://schemas.openxmlformats.org/officeDocument/2006/relationships/image" Target="../media/image1.y2e"/><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u1x"/><Relationship Id="rId2" Type="http://schemas.openxmlformats.org/officeDocument/2006/relationships/image" Target="../media/image1.y2e"/><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u1x"/><Relationship Id="rId2" Type="http://schemas.openxmlformats.org/officeDocument/2006/relationships/image" Target="../media/image1.y2e"/><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spTree>
      <p:nvGrpSpPr>
        <p:cNvPr id="1" name=""/>
        <p:cNvGrpSpPr/>
        <p:nvPr/>
      </p:nvGrpSpPr>
      <p:grpSpPr>
        <a:xfrm>
          <a:off x="0" y="0"/>
          <a:ext cx="0" cy="0"/>
          <a:chOff x="0" y="0"/>
          <a:chExt cx="0" cy="0"/>
        </a:xfrm>
      </p:grpSpPr>
      <p:sp>
        <p:nvSpPr>
          <p:cNvPr id="5" name="Date Placeholder 4" hidden="1">
            <a:extLst>
              <a:ext uri="{FF2B5EF4-FFF2-40B4-BE49-F238E27FC236}">
                <a16:creationId xmlns:a16="http://schemas.microsoft.com/office/drawing/2014/main" id="{DB375924-8F1B-4A42-B386-30D658A1EE16}"/>
              </a:ext>
            </a:extLst>
          </p:cNvPr>
          <p:cNvSpPr>
            <a:spLocks noGrp="1"/>
          </p:cNvSpPr>
          <p:nvPr>
            <p:ph type="dt" sz="half" idx="10"/>
          </p:nvPr>
        </p:nvSpPr>
        <p:spPr/>
        <p:txBody>
          <a:bodyPr/>
          <a:lstStyle/>
          <a:p>
            <a:endParaRPr lang="da-DK" dirty="0"/>
          </a:p>
        </p:txBody>
      </p:sp>
      <p:sp>
        <p:nvSpPr>
          <p:cNvPr id="7" name="Footer Placeholder 6" hidden="1">
            <a:extLst>
              <a:ext uri="{FF2B5EF4-FFF2-40B4-BE49-F238E27FC236}">
                <a16:creationId xmlns:a16="http://schemas.microsoft.com/office/drawing/2014/main" id="{40073283-4609-4E3F-B89A-30DFFAA2EAA1}"/>
              </a:ext>
            </a:extLst>
          </p:cNvPr>
          <p:cNvSpPr>
            <a:spLocks noGrp="1"/>
          </p:cNvSpPr>
          <p:nvPr>
            <p:ph type="ftr" sz="quarter" idx="11"/>
          </p:nvPr>
        </p:nvSpPr>
        <p:spPr/>
        <p:txBody>
          <a:bodyPr/>
          <a:lstStyle/>
          <a:p>
            <a:endParaRPr lang="en-GB"/>
          </a:p>
        </p:txBody>
      </p:sp>
      <p:sp>
        <p:nvSpPr>
          <p:cNvPr id="10" name="Rektangel 9">
            <a:extLst>
              <a:ext uri="{C183D7F6-B498-43B3-948B-1728B52AA6E4}">
                <adec:decorative xmlns:adec="http://schemas.microsoft.com/office/drawing/2017/decorative" val="1"/>
              </a:ext>
            </a:extLst>
          </p:cNvPr>
          <p:cNvSpPr/>
          <p:nvPr userDrawn="1"/>
        </p:nvSpPr>
        <p:spPr>
          <a:xfrm>
            <a:off x="0" y="1358214"/>
            <a:ext cx="12191423" cy="550236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dirty="0"/>
          </a:p>
        </p:txBody>
      </p:sp>
      <p:sp>
        <p:nvSpPr>
          <p:cNvPr id="55" name="Titel" descr="{&quot;templafy&quot;:{&quot;id&quot;:&quot;527570df-f242-4187-b209-6fe3c552f181&quot;}}">
            <a:extLst>
              <a:ext uri="{FF2B5EF4-FFF2-40B4-BE49-F238E27FC236}">
                <a16:creationId xmlns:a16="http://schemas.microsoft.com/office/drawing/2014/main" id="{26CCEE09-1940-4B84-AA3B-6C98936107DE}"/>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sp>
        <p:nvSpPr>
          <p:cNvPr id="62" name="Navn" descr="{&quot;templafy&quot;:{&quot;id&quot;:&quot;2df2e51a-231f-4208-96d8-fba8138f9812&quot;}}">
            <a:extLst>
              <a:ext uri="{FF2B5EF4-FFF2-40B4-BE49-F238E27FC236}">
                <a16:creationId xmlns:a16="http://schemas.microsoft.com/office/drawing/2014/main" id="{584E896C-977D-4568-97B6-954C88A86758}"/>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sp>
        <p:nvSpPr>
          <p:cNvPr id="63" name="Dato" descr="{&quot;templafy&quot;:{&quot;id&quot;:&quot;73af1ba8-4360-4c95-a046-6b184393f476&quot;}}">
            <a:extLst>
              <a:ext uri="{FF2B5EF4-FFF2-40B4-BE49-F238E27FC236}">
                <a16:creationId xmlns:a16="http://schemas.microsoft.com/office/drawing/2014/main" id="{5220AF03-0BE4-493E-995B-2DC52BC26EDA}"/>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sp>
        <p:nvSpPr>
          <p:cNvPr id="17" name="Virksomhed" descr="{&quot;templafy&quot;:{&quot;id&quot;:&quot;df8c9829-8c8d-424e-9fce-0ab0a0573918&quot;}}">
            <a:extLst>
              <a:ext uri="{FF2B5EF4-FFF2-40B4-BE49-F238E27FC236}">
                <a16:creationId xmlns:a16="http://schemas.microsoft.com/office/drawing/2014/main" id="{AF1DDC1E-EB44-41C0-972F-24C6D8B65987}"/>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5">
                    <a:lumMod val="75000"/>
                  </a:schemeClr>
                </a:solidFill>
              </a:rPr>
              <a:t>Amager og Hvidovre Hospital</a:t>
            </a:r>
          </a:p>
        </p:txBody>
      </p:sp>
      <p:sp>
        <p:nvSpPr>
          <p:cNvPr id="18" name="CenterFreeText" descr="{&quot;templafy&quot;:{&quot;id&quot;:&quot;51d9643b-7a1b-439c-80b5-f270deaa54b8&quot;}}">
            <a:extLst>
              <a:ext uri="{FF2B5EF4-FFF2-40B4-BE49-F238E27FC236}">
                <a16:creationId xmlns:a16="http://schemas.microsoft.com/office/drawing/2014/main" id="{D1B4B21F-4968-4852-A043-FFA88934D660}"/>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19" name="Center" descr="{&quot;templafy&quot;:{&quot;id&quot;:&quot;128bc2f2-dbc5-46ca-91a3-cd9d7f05e4e6&quot;}}" hidden="1">
            <a:extLst>
              <a:ext uri="{FF2B5EF4-FFF2-40B4-BE49-F238E27FC236}">
                <a16:creationId xmlns:a16="http://schemas.microsoft.com/office/drawing/2014/main" id="{C6C8D8CA-5BC5-4028-8F39-6200B69828E9}"/>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pic>
        <p:nvPicPr>
          <p:cNvPr id="6" name="Logoimage" descr="{&quot;templafy&quot;:{&quot;id&quot;:&quot;e212d6a1-1969-4552-9153-d061f88f2de2&quot;}}">
            <a:extLst>
              <a:ext uri="{FF2B5EF4-FFF2-40B4-BE49-F238E27FC236}">
                <a16:creationId xmlns:a16="http://schemas.microsoft.com/office/drawing/2014/main" id="{36DD84F1-79EE-4465-8DB0-38449F40555E}"/>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pic>
        <p:nvPicPr>
          <p:cNvPr id="11" name="ExtraBottomlogoimage" descr="{&quot;templafy&quot;:{&quot;id&quot;:&quot;d8c05255-94f7-4982-8555-5014a73d6b6c&quot;}}">
            <a:extLst>
              <a:ext uri="{FF2B5EF4-FFF2-40B4-BE49-F238E27FC236}">
                <a16:creationId xmlns:a16="http://schemas.microsoft.com/office/drawing/2014/main" id="{344E0E33-1943-7B1C-300B-5936009BB837}"/>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5659200" y="6318001"/>
            <a:ext cx="1324966" cy="421253"/>
          </a:xfrm>
          <a:prstGeom prst="rect">
            <a:avLst/>
          </a:prstGeom>
        </p:spPr>
      </p:pic>
      <p:pic>
        <p:nvPicPr>
          <p:cNvPr id="13" name="ExtraToplogoimage" descr="{&quot;templafy&quot;:{&quot;id&quot;:&quot;a67da047-ac75-4cc7-a1b8-b6858a5c5442&quot;}}">
            <a:extLst>
              <a:ext uri="{FF2B5EF4-FFF2-40B4-BE49-F238E27FC236}">
                <a16:creationId xmlns:a16="http://schemas.microsoft.com/office/drawing/2014/main" id="{F7E8A839-6AA5-BDE3-771A-097CDFE0D78B}"/>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9957600" y="97201"/>
            <a:ext cx="2178272" cy="684085"/>
          </a:xfrm>
          <a:prstGeom prst="rect">
            <a:avLst/>
          </a:prstGeom>
        </p:spPr>
      </p:pic>
      <p:sp>
        <p:nvSpPr>
          <p:cNvPr id="8" name="Titel 1"/>
          <p:cNvSpPr>
            <a:spLocks noGrp="1"/>
          </p:cNvSpPr>
          <p:nvPr>
            <p:ph type="title" hasCustomPrompt="1"/>
          </p:nvPr>
        </p:nvSpPr>
        <p:spPr>
          <a:xfrm>
            <a:off x="1151999" y="1989138"/>
            <a:ext cx="10344675" cy="2160000"/>
          </a:xfrm>
        </p:spPr>
        <p:txBody>
          <a:bodyPr anchor="t" anchorCtr="0"/>
          <a:lstStyle>
            <a:lvl1pPr>
              <a:defRPr sz="3800">
                <a:solidFill>
                  <a:schemeClr val="bg1"/>
                </a:solidFill>
              </a:defRPr>
            </a:lvl1pPr>
          </a:lstStyle>
          <a:p>
            <a:r>
              <a:rPr lang="da-DK" dirty="0"/>
              <a:t>Overskrift 38pt skrives her</a:t>
            </a:r>
            <a:br>
              <a:rPr lang="da-DK" dirty="0"/>
            </a:br>
            <a:r>
              <a:rPr lang="da-DK" dirty="0"/>
              <a:t>i to eller flere linjer</a:t>
            </a:r>
          </a:p>
        </p:txBody>
      </p:sp>
      <p:sp>
        <p:nvSpPr>
          <p:cNvPr id="3" name="Undertitel 2"/>
          <p:cNvSpPr>
            <a:spLocks noGrp="1"/>
          </p:cNvSpPr>
          <p:nvPr>
            <p:ph type="subTitle" idx="1" hasCustomPrompt="1"/>
          </p:nvPr>
        </p:nvSpPr>
        <p:spPr>
          <a:xfrm>
            <a:off x="1152000" y="4814967"/>
            <a:ext cx="10346400" cy="888504"/>
          </a:xfrm>
        </p:spPr>
        <p:txBody>
          <a:bodyPr/>
          <a:lstStyle>
            <a:lvl1pPr marL="0" indent="0" algn="l">
              <a:lnSpc>
                <a:spcPct val="85000"/>
              </a:lnSpc>
              <a:spcAft>
                <a:spcPts val="0"/>
              </a:spcAft>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a:t>Underoverskrift 20pt skrives her i to linjer eller max tre linjer</a:t>
            </a:r>
          </a:p>
        </p:txBody>
      </p:sp>
      <p:sp>
        <p:nvSpPr>
          <p:cNvPr id="2" name="Slide Number Placeholder 1">
            <a:extLst>
              <a:ext uri="{FF2B5EF4-FFF2-40B4-BE49-F238E27FC236}">
                <a16:creationId xmlns:a16="http://schemas.microsoft.com/office/drawing/2014/main" id="{1FE5477C-80FC-62DA-6A41-0943E3EC4697}"/>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0DAB5548-7253-48D6-B95B-F3D312A72220}" type="slidenum">
              <a:rPr lang="en-US" smtClean="0"/>
              <a:pPr/>
              <a:t>‹nr.›</a:t>
            </a:fld>
            <a:endParaRPr lang="en-US" dirty="0"/>
          </a:p>
        </p:txBody>
      </p:sp>
    </p:spTree>
    <p:extLst>
      <p:ext uri="{BB962C8B-B14F-4D97-AF65-F5344CB8AC3E}">
        <p14:creationId xmlns:p14="http://schemas.microsoft.com/office/powerpoint/2010/main" val="1973940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amp; topfoto">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EA25F8AF-2D8A-4335-943D-F40DE9A05960}"/>
              </a:ext>
              <a:ext uri="{C183D7F6-B498-43B3-948B-1728B52AA6E4}">
                <adec:decorative xmlns:adec="http://schemas.microsoft.com/office/drawing/2017/decorative" val="1"/>
              </a:ext>
            </a:extLst>
          </p:cNvPr>
          <p:cNvSpPr>
            <a:spLocks noGrp="1"/>
          </p:cNvSpPr>
          <p:nvPr>
            <p:ph type="dt" sz="half" idx="18"/>
          </p:nvPr>
        </p:nvSpPr>
        <p:spPr/>
        <p:txBody>
          <a:bodyPr/>
          <a:lstStyle/>
          <a:p>
            <a:endParaRPr lang="da-DK" dirty="0"/>
          </a:p>
        </p:txBody>
      </p:sp>
      <p:sp>
        <p:nvSpPr>
          <p:cNvPr id="7" name="Footer Placeholder 6" hidden="1">
            <a:extLst>
              <a:ext uri="{FF2B5EF4-FFF2-40B4-BE49-F238E27FC236}">
                <a16:creationId xmlns:a16="http://schemas.microsoft.com/office/drawing/2014/main" id="{96A8B04C-CD21-4171-B523-6B578AF90309}"/>
              </a:ext>
            </a:extLst>
          </p:cNvPr>
          <p:cNvSpPr>
            <a:spLocks noGrp="1"/>
          </p:cNvSpPr>
          <p:nvPr>
            <p:ph type="ftr" sz="quarter" idx="19"/>
          </p:nvPr>
        </p:nvSpPr>
        <p:spPr/>
        <p:txBody>
          <a:bodyPr/>
          <a:lstStyle/>
          <a:p>
            <a:endParaRPr lang="en-GB"/>
          </a:p>
        </p:txBody>
      </p:sp>
      <p:sp>
        <p:nvSpPr>
          <p:cNvPr id="22" name="Farvet kant">
            <a:extLst>
              <a:ext uri="{FF2B5EF4-FFF2-40B4-BE49-F238E27FC236}">
                <a16:creationId xmlns:a16="http://schemas.microsoft.com/office/drawing/2014/main" id="{2D105E57-125C-464E-8C81-859B094C193A}"/>
              </a:ext>
              <a:ext uri="{C183D7F6-B498-43B3-948B-1728B52AA6E4}">
                <adec:decorative xmlns:adec="http://schemas.microsoft.com/office/drawing/2017/decorative" val="1"/>
              </a:ext>
            </a:extLst>
          </p:cNvPr>
          <p:cNvSpPr/>
          <p:nvPr userDrawn="1"/>
        </p:nvSpPr>
        <p:spPr>
          <a:xfrm>
            <a:off x="0" y="0"/>
            <a:ext cx="2304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6" name="Logoimage" descr="{&quot;templafy&quot;:{&quot;id&quot;:&quot;18c6d2c3-818b-48a0-b763-6ad8053ea6ef&quot;}}">
            <a:extLst>
              <a:ext uri="{FF2B5EF4-FFF2-40B4-BE49-F238E27FC236}">
                <a16:creationId xmlns:a16="http://schemas.microsoft.com/office/drawing/2014/main" id="{22ACE333-32B2-49DB-A8E1-CFEC2AB38905}"/>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sp>
        <p:nvSpPr>
          <p:cNvPr id="16" name="Titel" descr="{&quot;templafy&quot;:{&quot;id&quot;:&quot;5b572417-96ed-4155-bb6c-1faa28ac6b20&quot;}}" hidden="1">
            <a:extLst>
              <a:ext uri="{FF2B5EF4-FFF2-40B4-BE49-F238E27FC236}">
                <a16:creationId xmlns:a16="http://schemas.microsoft.com/office/drawing/2014/main" id="{2AB51325-7823-BA51-955D-3FED484AAD38}"/>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lang="da-DK" sz="1000" dirty="0">
              <a:solidFill>
                <a:schemeClr val="tx1"/>
              </a:solidFill>
            </a:endParaRPr>
          </a:p>
        </p:txBody>
      </p:sp>
      <p:sp>
        <p:nvSpPr>
          <p:cNvPr id="17" name="Dato" descr="{&quot;templafy&quot;:{&quot;id&quot;:&quot;967ee3b9-0a34-4a68-a5f4-67666259c52c&quot;}}" hidden="1">
            <a:extLst>
              <a:ext uri="{FF2B5EF4-FFF2-40B4-BE49-F238E27FC236}">
                <a16:creationId xmlns:a16="http://schemas.microsoft.com/office/drawing/2014/main" id="{DB9E2E88-33FA-1C45-F5F1-92239E55A137}"/>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8" name="Navn" descr="{&quot;templafy&quot;:{&quot;id&quot;:&quot;009edb7c-0986-4659-976b-727a9b229bec&quot;}}">
            <a:extLst>
              <a:ext uri="{FF2B5EF4-FFF2-40B4-BE49-F238E27FC236}">
                <a16:creationId xmlns:a16="http://schemas.microsoft.com/office/drawing/2014/main" id="{F4C629BC-609F-3E0C-2988-9016410568DA}"/>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9" name="Virksomhed" descr="{&quot;templafy&quot;:{&quot;id&quot;:&quot;f0d2765c-0ef8-421a-bd43-e7cda6334f89&quot;}}">
            <a:extLst>
              <a:ext uri="{FF2B5EF4-FFF2-40B4-BE49-F238E27FC236}">
                <a16:creationId xmlns:a16="http://schemas.microsoft.com/office/drawing/2014/main" id="{FE6CA79A-C309-0D70-6DFC-B213B4F01A52}"/>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5">
                    <a:lumMod val="75000"/>
                  </a:schemeClr>
                </a:solidFill>
              </a:rPr>
              <a:t>Amager og Hvidovre Hospital</a:t>
            </a:r>
          </a:p>
        </p:txBody>
      </p:sp>
      <p:pic>
        <p:nvPicPr>
          <p:cNvPr id="10" name="ExtraBottomlogoimage" descr="{&quot;templafy&quot;:{&quot;id&quot;:&quot;3a2cfd41-90c7-47ab-94ed-4864d2586217&quot;}}">
            <a:extLst>
              <a:ext uri="{FF2B5EF4-FFF2-40B4-BE49-F238E27FC236}">
                <a16:creationId xmlns:a16="http://schemas.microsoft.com/office/drawing/2014/main" id="{C870CE36-5EE1-205F-BACB-E94C2BBB7C01}"/>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5659200" y="6318001"/>
            <a:ext cx="1324966" cy="421253"/>
          </a:xfrm>
          <a:prstGeom prst="rect">
            <a:avLst/>
          </a:prstGeom>
        </p:spPr>
      </p:pic>
      <p:pic>
        <p:nvPicPr>
          <p:cNvPr id="12" name="ExtraToplogoimage" descr="{&quot;templafy&quot;:{&quot;id&quot;:&quot;c0f2e679-00d4-4485-8e28-a159b98c4a24&quot;}}">
            <a:extLst>
              <a:ext uri="{FF2B5EF4-FFF2-40B4-BE49-F238E27FC236}">
                <a16:creationId xmlns:a16="http://schemas.microsoft.com/office/drawing/2014/main" id="{55E24FB6-4F22-70C5-47F1-8C6A7764DE7F}"/>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9957600" y="97201"/>
            <a:ext cx="2178272" cy="684085"/>
          </a:xfrm>
          <a:prstGeom prst="rect">
            <a:avLst/>
          </a:prstGeom>
        </p:spPr>
      </p:pic>
      <p:sp>
        <p:nvSpPr>
          <p:cNvPr id="15" name="CenterFreeText" descr="{&quot;templafy&quot;:{&quot;id&quot;:&quot;153a502c-b43c-4938-bb11-70c272c1a662&quot;}}">
            <a:extLst>
              <a:ext uri="{FF2B5EF4-FFF2-40B4-BE49-F238E27FC236}">
                <a16:creationId xmlns:a16="http://schemas.microsoft.com/office/drawing/2014/main" id="{23C3C9F2-D9FD-F838-37B1-BB9D6B4A9B9D}"/>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19" name="Center" descr="{&quot;templafy&quot;:{&quot;id&quot;:&quot;c8fbf427-2e9d-4919-8d31-1df0cc66458d&quot;}}" hidden="1">
            <a:extLst>
              <a:ext uri="{FF2B5EF4-FFF2-40B4-BE49-F238E27FC236}">
                <a16:creationId xmlns:a16="http://schemas.microsoft.com/office/drawing/2014/main" id="{93EF58A2-B240-FB09-09CB-9981072F9D5F}"/>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4" name="Slide Number Placeholder 3">
            <a:extLst>
              <a:ext uri="{FF2B5EF4-FFF2-40B4-BE49-F238E27FC236}">
                <a16:creationId xmlns:a16="http://schemas.microsoft.com/office/drawing/2014/main" id="{3CEEC86B-2F34-C92A-848F-F9F97F75A328}"/>
              </a:ext>
              <a:ext uri="{C183D7F6-B498-43B3-948B-1728B52AA6E4}">
                <adec:decorative xmlns:adec="http://schemas.microsoft.com/office/drawing/2017/decorative" val="1"/>
              </a:ext>
            </a:extLst>
          </p:cNvPr>
          <p:cNvSpPr>
            <a:spLocks noGrp="1"/>
          </p:cNvSpPr>
          <p:nvPr>
            <p:ph type="sldNum" sz="quarter" idx="20"/>
          </p:nvPr>
        </p:nvSpPr>
        <p:spPr/>
        <p:txBody>
          <a:bodyPr/>
          <a:lstStyle/>
          <a:p>
            <a:fld id="{0DAB5548-7253-48D6-B95B-F3D312A72220}" type="slidenum">
              <a:rPr lang="da-DK" smtClean="0"/>
              <a:pPr/>
              <a:t>‹nr.›</a:t>
            </a:fld>
            <a:endParaRPr lang="da-DK" dirty="0"/>
          </a:p>
        </p:txBody>
      </p:sp>
      <p:sp>
        <p:nvSpPr>
          <p:cNvPr id="2" name="Title 1">
            <a:extLst>
              <a:ext uri="{FF2B5EF4-FFF2-40B4-BE49-F238E27FC236}">
                <a16:creationId xmlns:a16="http://schemas.microsoft.com/office/drawing/2014/main" id="{37CFD899-A05F-CA90-764F-BDC9F537C5F6}"/>
              </a:ext>
            </a:extLst>
          </p:cNvPr>
          <p:cNvSpPr>
            <a:spLocks noGrp="1"/>
          </p:cNvSpPr>
          <p:nvPr>
            <p:ph type="title" hasCustomPrompt="1"/>
          </p:nvPr>
        </p:nvSpPr>
        <p:spPr>
          <a:xfrm>
            <a:off x="1126800" y="4507200"/>
            <a:ext cx="3244825" cy="1422996"/>
          </a:xfrm>
        </p:spPr>
        <p:txBody>
          <a:bodyPr anchor="t" anchorCtr="0"/>
          <a:lstStyle/>
          <a:p>
            <a:r>
              <a:rPr lang="da-DK" dirty="0"/>
              <a:t>Overskrift 28pt</a:t>
            </a:r>
            <a:endParaRPr lang="en-GB" dirty="0"/>
          </a:p>
        </p:txBody>
      </p:sp>
      <p:sp>
        <p:nvSpPr>
          <p:cNvPr id="21" name="Pladsholder til indhold 2">
            <a:extLst>
              <a:ext uri="{FF2B5EF4-FFF2-40B4-BE49-F238E27FC236}">
                <a16:creationId xmlns:a16="http://schemas.microsoft.com/office/drawing/2014/main" id="{60E4CFEE-BD78-4011-691D-424B962CCEC8}"/>
              </a:ext>
            </a:extLst>
          </p:cNvPr>
          <p:cNvSpPr>
            <a:spLocks noGrp="1"/>
          </p:cNvSpPr>
          <p:nvPr>
            <p:ph idx="1" hasCustomPrompt="1"/>
          </p:nvPr>
        </p:nvSpPr>
        <p:spPr>
          <a:xfrm>
            <a:off x="4730400" y="4507200"/>
            <a:ext cx="6768000" cy="1422996"/>
          </a:xfrm>
        </p:spPr>
        <p:txBody>
          <a:bodyPr/>
          <a:lstStyle>
            <a:lvl1pPr marL="126000" indent="-126000">
              <a:buClrTx/>
              <a:defRPr sz="1800"/>
            </a:lvl1pPr>
            <a:lvl2pPr marL="450000" indent="-108000">
              <a:buClrTx/>
              <a:defRPr sz="1600"/>
            </a:lvl2pPr>
            <a:lvl3pPr marL="810000" indent="-108000">
              <a:buClrTx/>
              <a:defRPr sz="1400"/>
            </a:lvl3pPr>
            <a:lvl4pPr marL="1152000" indent="-90000">
              <a:buClrTx/>
              <a:defRPr sz="1200"/>
            </a:lvl4pPr>
            <a:lvl5pPr marL="1512000" indent="-90000">
              <a:buClrTx/>
              <a:defRPr sz="1000"/>
            </a:lvl5pPr>
            <a:lvl6pPr marL="1872000">
              <a:buClrTx/>
              <a:defRPr sz="1000"/>
            </a:lvl6pPr>
            <a:lvl7pPr marL="2232000">
              <a:buClrTx/>
              <a:defRPr sz="1000"/>
            </a:lvl7pPr>
            <a:lvl8pPr marL="2592000">
              <a:buClrTx/>
              <a:defRPr sz="1000"/>
            </a:lvl8pPr>
            <a:lvl9pPr marL="2952000">
              <a:buClrTx/>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p:txBody>
      </p:sp>
      <p:sp>
        <p:nvSpPr>
          <p:cNvPr id="23" name="Pladsholder til billede 2">
            <a:extLst>
              <a:ext uri="{FF2B5EF4-FFF2-40B4-BE49-F238E27FC236}">
                <a16:creationId xmlns:a16="http://schemas.microsoft.com/office/drawing/2014/main" id="{AEAA8D9A-7269-21A7-A76B-DAC40473707C}"/>
              </a:ext>
            </a:extLst>
          </p:cNvPr>
          <p:cNvSpPr>
            <a:spLocks noGrp="1"/>
          </p:cNvSpPr>
          <p:nvPr>
            <p:ph type="pic" sz="quarter" idx="21" hasCustomPrompt="1"/>
          </p:nvPr>
        </p:nvSpPr>
        <p:spPr>
          <a:xfrm>
            <a:off x="226800" y="0"/>
            <a:ext cx="11965200" cy="4221087"/>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Tree>
    <p:extLst>
      <p:ext uri="{BB962C8B-B14F-4D97-AF65-F5344CB8AC3E}">
        <p14:creationId xmlns:p14="http://schemas.microsoft.com/office/powerpoint/2010/main" val="1249478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to">
    <p:bg>
      <p:bgPr>
        <a:solidFill>
          <a:schemeClr val="accent5">
            <a:lumMod val="75000"/>
          </a:schemeClr>
        </a:solidFill>
        <a:effectLst/>
      </p:bgPr>
    </p:bg>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EA25F8AF-2D8A-4335-943D-F40DE9A05960}"/>
              </a:ext>
              <a:ext uri="{C183D7F6-B498-43B3-948B-1728B52AA6E4}">
                <adec:decorative xmlns:adec="http://schemas.microsoft.com/office/drawing/2017/decorative" val="1"/>
              </a:ext>
            </a:extLst>
          </p:cNvPr>
          <p:cNvSpPr>
            <a:spLocks noGrp="1"/>
          </p:cNvSpPr>
          <p:nvPr>
            <p:ph type="dt" sz="half" idx="18"/>
          </p:nvPr>
        </p:nvSpPr>
        <p:spPr/>
        <p:txBody>
          <a:bodyPr/>
          <a:lstStyle/>
          <a:p>
            <a:endParaRPr lang="da-DK" dirty="0"/>
          </a:p>
        </p:txBody>
      </p:sp>
      <p:sp>
        <p:nvSpPr>
          <p:cNvPr id="7" name="Footer Placeholder 6" hidden="1">
            <a:extLst>
              <a:ext uri="{FF2B5EF4-FFF2-40B4-BE49-F238E27FC236}">
                <a16:creationId xmlns:a16="http://schemas.microsoft.com/office/drawing/2014/main" id="{96A8B04C-CD21-4171-B523-6B578AF90309}"/>
              </a:ext>
              <a:ext uri="{C183D7F6-B498-43B3-948B-1728B52AA6E4}">
                <adec:decorative xmlns:adec="http://schemas.microsoft.com/office/drawing/2017/decorative" val="1"/>
              </a:ext>
            </a:extLst>
          </p:cNvPr>
          <p:cNvSpPr>
            <a:spLocks noGrp="1"/>
          </p:cNvSpPr>
          <p:nvPr>
            <p:ph type="ftr" sz="quarter" idx="19"/>
          </p:nvPr>
        </p:nvSpPr>
        <p:spPr/>
        <p:txBody>
          <a:bodyPr/>
          <a:lstStyle/>
          <a:p>
            <a:endParaRPr lang="en-GB"/>
          </a:p>
        </p:txBody>
      </p:sp>
      <p:sp>
        <p:nvSpPr>
          <p:cNvPr id="2" name="Slide Number Placeholder 1" hidden="1">
            <a:extLst>
              <a:ext uri="{FF2B5EF4-FFF2-40B4-BE49-F238E27FC236}">
                <a16:creationId xmlns:a16="http://schemas.microsoft.com/office/drawing/2014/main" id="{BDA26814-2696-EE2B-06CD-D8DA75C88B0A}"/>
              </a:ext>
              <a:ext uri="{C183D7F6-B498-43B3-948B-1728B52AA6E4}">
                <adec:decorative xmlns:adec="http://schemas.microsoft.com/office/drawing/2017/decorative" val="1"/>
              </a:ext>
            </a:extLst>
          </p:cNvPr>
          <p:cNvSpPr>
            <a:spLocks noGrp="1"/>
          </p:cNvSpPr>
          <p:nvPr>
            <p:ph type="sldNum" sz="quarter" idx="21"/>
          </p:nvPr>
        </p:nvSpPr>
        <p:spPr>
          <a:xfrm>
            <a:off x="0" y="6858000"/>
            <a:ext cx="0" cy="0"/>
          </a:xfrm>
        </p:spPr>
        <p:txBody>
          <a:bodyPr/>
          <a:lstStyle>
            <a:lvl1pPr>
              <a:defRPr>
                <a:noFill/>
              </a:defRPr>
            </a:lvl1pPr>
          </a:lstStyle>
          <a:p>
            <a:fld id="{0DAB5548-7253-48D6-B95B-F3D312A72220}" type="slidenum">
              <a:rPr lang="en-US" smtClean="0"/>
              <a:pPr/>
              <a:t>‹nr.›</a:t>
            </a:fld>
            <a:endParaRPr lang="en-US" dirty="0"/>
          </a:p>
        </p:txBody>
      </p:sp>
      <p:pic>
        <p:nvPicPr>
          <p:cNvPr id="14" name="Billede 13" descr="Gæsling hopper i vandet, mens den søskende ser til">
            <a:extLst>
              <a:ext uri="{FF2B5EF4-FFF2-40B4-BE49-F238E27FC236}">
                <a16:creationId xmlns:a16="http://schemas.microsoft.com/office/drawing/2014/main" id="{0CA4B568-16F0-49FD-8A62-19B58CB0A787}"/>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195" b="2823"/>
          <a:stretch/>
        </p:blipFill>
        <p:spPr>
          <a:xfrm>
            <a:off x="687389" y="0"/>
            <a:ext cx="11504611" cy="6858000"/>
          </a:xfrm>
          <a:prstGeom prst="rect">
            <a:avLst/>
          </a:prstGeom>
        </p:spPr>
      </p:pic>
      <p:pic>
        <p:nvPicPr>
          <p:cNvPr id="9" name="Logoimage" descr="{&quot;templafy&quot;:{&quot;id&quot;:&quot;460662d4-0264-407e-a054-6c26c9527d38&quot;}}">
            <a:extLst>
              <a:ext uri="{FF2B5EF4-FFF2-40B4-BE49-F238E27FC236}">
                <a16:creationId xmlns:a16="http://schemas.microsoft.com/office/drawing/2014/main" id="{10B1CEB1-898D-B78E-B704-E02B5BE3E14A}"/>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sp>
        <p:nvSpPr>
          <p:cNvPr id="8" name="Ellipse 7">
            <a:extLst>
              <a:ext uri="{FF2B5EF4-FFF2-40B4-BE49-F238E27FC236}">
                <a16:creationId xmlns:a16="http://schemas.microsoft.com/office/drawing/2014/main" id="{896E2AA4-32BE-E88B-628D-7A7988A54E9E}"/>
              </a:ext>
              <a:ext uri="{C183D7F6-B498-43B3-948B-1728B52AA6E4}">
                <adec:decorative xmlns:adec="http://schemas.microsoft.com/office/drawing/2017/decorative" val="1"/>
              </a:ext>
            </a:extLst>
          </p:cNvPr>
          <p:cNvSpPr/>
          <p:nvPr userDrawn="1"/>
        </p:nvSpPr>
        <p:spPr>
          <a:xfrm>
            <a:off x="1127125" y="2287415"/>
            <a:ext cx="1852246" cy="1852246"/>
          </a:xfrm>
          <a:prstGeom prst="ellipse">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a-DK" b="1" dirty="0">
                <a:solidFill>
                  <a:schemeClr val="tx1"/>
                </a:solidFill>
              </a:rPr>
              <a:t>Husk at indsætte nyt billede.</a:t>
            </a:r>
          </a:p>
        </p:txBody>
      </p:sp>
      <p:sp>
        <p:nvSpPr>
          <p:cNvPr id="6" name="Tekstfelt 5">
            <a:extLst>
              <a:ext uri="{FF2B5EF4-FFF2-40B4-BE49-F238E27FC236}">
                <a16:creationId xmlns:a16="http://schemas.microsoft.com/office/drawing/2014/main" id="{EEAEF2B7-5FB6-129B-93C9-A1C208CC7DB2}"/>
              </a:ext>
              <a:ext uri="{C183D7F6-B498-43B3-948B-1728B52AA6E4}">
                <adec:decorative xmlns:adec="http://schemas.microsoft.com/office/drawing/2017/decorative" val="1"/>
              </a:ext>
            </a:extLst>
          </p:cNvPr>
          <p:cNvSpPr txBox="1"/>
          <p:nvPr userDrawn="1"/>
        </p:nvSpPr>
        <p:spPr>
          <a:xfrm>
            <a:off x="0" y="-465247"/>
            <a:ext cx="12192000" cy="2718148"/>
          </a:xfrm>
          <a:prstGeom prst="rect">
            <a:avLst/>
          </a:prstGeom>
          <a:noFill/>
        </p:spPr>
        <p:txBody>
          <a:bodyPr wrap="square" lIns="0" tIns="0" rIns="0" bIns="0" rtlCol="0">
            <a:noAutofit/>
          </a:bodyPr>
          <a:lstStyle/>
          <a:p>
            <a:pPr algn="ctr"/>
            <a:r>
              <a:rPr lang="da-DK" sz="13900" b="1" dirty="0">
                <a:solidFill>
                  <a:schemeClr val="bg1">
                    <a:alpha val="50000"/>
                  </a:schemeClr>
                </a:solidFill>
              </a:rPr>
              <a:t>EKSEMPEL</a:t>
            </a:r>
          </a:p>
        </p:txBody>
      </p:sp>
      <p:sp>
        <p:nvSpPr>
          <p:cNvPr id="5" name="Pladsholder til billede 4">
            <a:extLst>
              <a:ext uri="{FF2B5EF4-FFF2-40B4-BE49-F238E27FC236}">
                <a16:creationId xmlns:a16="http://schemas.microsoft.com/office/drawing/2014/main" id="{79997E79-4026-4219-B93D-7471CF96C589}"/>
              </a:ext>
              <a:ext uri="{C183D7F6-B498-43B3-948B-1728B52AA6E4}">
                <adec:decorative xmlns:adec="http://schemas.microsoft.com/office/drawing/2017/decorative" val="1"/>
              </a:ext>
            </a:extLst>
          </p:cNvPr>
          <p:cNvSpPr>
            <a:spLocks noGrp="1"/>
          </p:cNvSpPr>
          <p:nvPr>
            <p:ph type="pic" sz="quarter" idx="20" hasCustomPrompt="1"/>
          </p:nvPr>
        </p:nvSpPr>
        <p:spPr>
          <a:xfrm>
            <a:off x="687389" y="0"/>
            <a:ext cx="11504611" cy="6858000"/>
          </a:xfrm>
        </p:spPr>
        <p:txBody>
          <a:bodyPr tIns="900000" bIns="0" anchor="ctr" anchorCtr="1"/>
          <a:lstStyle>
            <a:lvl1pPr marL="0" indent="0">
              <a:buNone/>
              <a:defRPr>
                <a:solidFill>
                  <a:schemeClr val="bg1"/>
                </a:solidFill>
              </a:defRPr>
            </a:lvl1pPr>
          </a:lstStyle>
          <a:p>
            <a:pPr marL="0" marR="0" lvl="0" indent="0" algn="l" defTabSz="914400" rtl="0" eaLnBrk="1" fontAlgn="auto" latinLnBrk="0" hangingPunct="1">
              <a:lnSpc>
                <a:spcPct val="100000"/>
              </a:lnSpc>
              <a:spcBef>
                <a:spcPts val="0"/>
              </a:spcBef>
              <a:spcAft>
                <a:spcPts val="1200"/>
              </a:spcAft>
              <a:buClr>
                <a:schemeClr val="accent6"/>
              </a:buClr>
              <a:buSzTx/>
              <a:buFont typeface="Arial" panose="020B0604020202020204" pitchFamily="34" charset="0"/>
              <a:buNone/>
              <a:tabLst/>
              <a:defRPr/>
            </a:pPr>
            <a:r>
              <a:rPr lang="da-DK" dirty="0"/>
              <a:t>Klik på ikon for at indsætte billede</a:t>
            </a:r>
          </a:p>
        </p:txBody>
      </p:sp>
    </p:spTree>
    <p:extLst>
      <p:ext uri="{BB962C8B-B14F-4D97-AF65-F5344CB8AC3E}">
        <p14:creationId xmlns:p14="http://schemas.microsoft.com/office/powerpoint/2010/main" val="912210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uldt billedformat">
    <p:spTree>
      <p:nvGrpSpPr>
        <p:cNvPr id="1" name=""/>
        <p:cNvGrpSpPr/>
        <p:nvPr/>
      </p:nvGrpSpPr>
      <p:grpSpPr>
        <a:xfrm>
          <a:off x="0" y="0"/>
          <a:ext cx="0" cy="0"/>
          <a:chOff x="0" y="0"/>
          <a:chExt cx="0" cy="0"/>
        </a:xfrm>
      </p:grpSpPr>
      <p:sp>
        <p:nvSpPr>
          <p:cNvPr id="2" name="Date Placeholder 2" hidden="1">
            <a:extLst>
              <a:ext uri="{FF2B5EF4-FFF2-40B4-BE49-F238E27FC236}">
                <a16:creationId xmlns:a16="http://schemas.microsoft.com/office/drawing/2014/main" id="{DE1B3D5D-1719-2788-97A0-414934C925D4}"/>
              </a:ext>
              <a:ext uri="{C183D7F6-B498-43B3-948B-1728B52AA6E4}">
                <adec:decorative xmlns:adec="http://schemas.microsoft.com/office/drawing/2017/decorative" val="1"/>
              </a:ext>
            </a:extLst>
          </p:cNvPr>
          <p:cNvSpPr>
            <a:spLocks noGrp="1"/>
          </p:cNvSpPr>
          <p:nvPr>
            <p:ph type="dt" sz="half" idx="18"/>
          </p:nvPr>
        </p:nvSpPr>
        <p:spPr>
          <a:xfrm>
            <a:off x="0" y="6847200"/>
            <a:ext cx="0" cy="0"/>
          </a:xfrm>
        </p:spPr>
        <p:txBody>
          <a:bodyPr/>
          <a:lstStyle/>
          <a:p>
            <a:endParaRPr lang="da-DK" dirty="0"/>
          </a:p>
        </p:txBody>
      </p:sp>
      <p:sp>
        <p:nvSpPr>
          <p:cNvPr id="9" name="Footer Placeholder 6" hidden="1">
            <a:extLst>
              <a:ext uri="{FF2B5EF4-FFF2-40B4-BE49-F238E27FC236}">
                <a16:creationId xmlns:a16="http://schemas.microsoft.com/office/drawing/2014/main" id="{379B3D0D-C87F-DE43-5D82-5AC4E97443BE}"/>
              </a:ext>
              <a:ext uri="{C183D7F6-B498-43B3-948B-1728B52AA6E4}">
                <adec:decorative xmlns:adec="http://schemas.microsoft.com/office/drawing/2017/decorative" val="1"/>
              </a:ext>
            </a:extLst>
          </p:cNvPr>
          <p:cNvSpPr>
            <a:spLocks noGrp="1"/>
          </p:cNvSpPr>
          <p:nvPr>
            <p:ph type="ftr" sz="quarter" idx="19"/>
          </p:nvPr>
        </p:nvSpPr>
        <p:spPr>
          <a:xfrm>
            <a:off x="0" y="6847200"/>
            <a:ext cx="0" cy="0"/>
          </a:xfrm>
        </p:spPr>
        <p:txBody>
          <a:bodyPr/>
          <a:lstStyle/>
          <a:p>
            <a:endParaRPr lang="en-GB"/>
          </a:p>
        </p:txBody>
      </p:sp>
      <p:sp>
        <p:nvSpPr>
          <p:cNvPr id="10" name="Slide Number Placeholder 1" hidden="1">
            <a:extLst>
              <a:ext uri="{FF2B5EF4-FFF2-40B4-BE49-F238E27FC236}">
                <a16:creationId xmlns:a16="http://schemas.microsoft.com/office/drawing/2014/main" id="{2D085761-BE9E-5726-BADE-E3AE12281F2A}"/>
              </a:ext>
              <a:ext uri="{C183D7F6-B498-43B3-948B-1728B52AA6E4}">
                <adec:decorative xmlns:adec="http://schemas.microsoft.com/office/drawing/2017/decorative" val="1"/>
              </a:ext>
            </a:extLst>
          </p:cNvPr>
          <p:cNvSpPr>
            <a:spLocks noGrp="1"/>
          </p:cNvSpPr>
          <p:nvPr>
            <p:ph type="sldNum" sz="quarter" idx="21"/>
          </p:nvPr>
        </p:nvSpPr>
        <p:spPr>
          <a:xfrm>
            <a:off x="0" y="6858000"/>
            <a:ext cx="0" cy="0"/>
          </a:xfrm>
        </p:spPr>
        <p:txBody>
          <a:bodyPr/>
          <a:lstStyle>
            <a:lvl1pPr>
              <a:defRPr>
                <a:noFill/>
              </a:defRPr>
            </a:lvl1pPr>
          </a:lstStyle>
          <a:p>
            <a:fld id="{0DAB5548-7253-48D6-B95B-F3D312A72220}" type="slidenum">
              <a:rPr lang="en-US" smtClean="0"/>
              <a:pPr/>
              <a:t>‹nr.›</a:t>
            </a:fld>
            <a:endParaRPr lang="en-US" dirty="0"/>
          </a:p>
        </p:txBody>
      </p:sp>
      <p:pic>
        <p:nvPicPr>
          <p:cNvPr id="5" name="Logoimage" descr="{&quot;templafy&quot;:{&quot;id&quot;:&quot;fc5f23d0-abbd-4405-b84b-935792ab688a&quot;}}">
            <a:extLst>
              <a:ext uri="{FF2B5EF4-FFF2-40B4-BE49-F238E27FC236}">
                <a16:creationId xmlns:a16="http://schemas.microsoft.com/office/drawing/2014/main" id="{35AC4F57-220F-27E0-1102-A0450034D7A3}"/>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spTree>
    <p:extLst>
      <p:ext uri="{BB962C8B-B14F-4D97-AF65-F5344CB8AC3E}">
        <p14:creationId xmlns:p14="http://schemas.microsoft.com/office/powerpoint/2010/main" val="20786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fsnit-start">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49DD8573-7CBB-4652-800A-962EBE3F490D}"/>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Lst>
          </p:cNvPr>
          <p:cNvSpPr>
            <a:spLocks noGrp="1"/>
          </p:cNvSpPr>
          <p:nvPr>
            <p:ph type="ftr" sz="quarter" idx="11"/>
          </p:nvPr>
        </p:nvSpPr>
        <p:spPr/>
        <p:txBody>
          <a:bodyPr/>
          <a:lstStyle/>
          <a:p>
            <a:endParaRPr lang="en-GB"/>
          </a:p>
        </p:txBody>
      </p:sp>
      <p:sp>
        <p:nvSpPr>
          <p:cNvPr id="20" name="Rektangel 19">
            <a:extLst>
              <a:ext uri="{FF2B5EF4-FFF2-40B4-BE49-F238E27FC236}">
                <a16:creationId xmlns:a16="http://schemas.microsoft.com/office/drawing/2014/main" id="{064B15F5-5B2E-4D57-B166-25D0A73F88C9}"/>
              </a:ext>
              <a:ext uri="{C183D7F6-B498-43B3-948B-1728B52AA6E4}">
                <adec:decorative xmlns:adec="http://schemas.microsoft.com/office/drawing/2017/decorative" val="1"/>
              </a:ext>
            </a:extLst>
          </p:cNvPr>
          <p:cNvSpPr/>
          <p:nvPr userDrawn="1"/>
        </p:nvSpPr>
        <p:spPr>
          <a:xfrm>
            <a:off x="0" y="0"/>
            <a:ext cx="2304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6" name="Logoimage" descr="{&quot;templafy&quot;:{&quot;id&quot;:&quot;4567a657-7b34-4065-96db-227a942d281f&quot;}}">
            <a:extLst>
              <a:ext uri="{FF2B5EF4-FFF2-40B4-BE49-F238E27FC236}">
                <a16:creationId xmlns:a16="http://schemas.microsoft.com/office/drawing/2014/main" id="{013FFA1B-9082-E34B-A941-A0B11752640A}"/>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sp>
        <p:nvSpPr>
          <p:cNvPr id="16" name="Titel" descr="{&quot;templafy&quot;:{&quot;id&quot;:&quot;f4800e08-571c-4067-8429-02fa090da30c&quot;}}" hidden="1">
            <a:extLst>
              <a:ext uri="{FF2B5EF4-FFF2-40B4-BE49-F238E27FC236}">
                <a16:creationId xmlns:a16="http://schemas.microsoft.com/office/drawing/2014/main" id="{3548DE29-FE22-8315-6068-8933A8A0458C}"/>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lang="da-DK" sz="1000" dirty="0">
              <a:solidFill>
                <a:schemeClr val="tx1"/>
              </a:solidFill>
            </a:endParaRPr>
          </a:p>
        </p:txBody>
      </p:sp>
      <p:sp>
        <p:nvSpPr>
          <p:cNvPr id="18" name="Dato" descr="{&quot;templafy&quot;:{&quot;id&quot;:&quot;271c334d-3c02-4184-92e8-82c682bd7ace&quot;}}" hidden="1">
            <a:extLst>
              <a:ext uri="{FF2B5EF4-FFF2-40B4-BE49-F238E27FC236}">
                <a16:creationId xmlns:a16="http://schemas.microsoft.com/office/drawing/2014/main" id="{DF8E3CA1-2219-02EB-FBB1-AE692B685D2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9" name="Navn" descr="{&quot;templafy&quot;:{&quot;id&quot;:&quot;75ca522d-81d8-4786-8b8d-8e1195d17942&quot;}}">
            <a:extLst>
              <a:ext uri="{FF2B5EF4-FFF2-40B4-BE49-F238E27FC236}">
                <a16:creationId xmlns:a16="http://schemas.microsoft.com/office/drawing/2014/main" id="{A607B24B-CD47-98C8-D311-30D001D4D673}"/>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2" name="Virksomhed" descr="{&quot;templafy&quot;:{&quot;id&quot;:&quot;58455852-2117-4716-80a1-3a8d51122dd0&quot;}}">
            <a:extLst>
              <a:ext uri="{FF2B5EF4-FFF2-40B4-BE49-F238E27FC236}">
                <a16:creationId xmlns:a16="http://schemas.microsoft.com/office/drawing/2014/main" id="{C3617451-9A42-4BC6-B636-DB7533C2DAD3}"/>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5">
                    <a:lumMod val="75000"/>
                  </a:schemeClr>
                </a:solidFill>
              </a:rPr>
              <a:t>Amager og Hvidovre Hospital</a:t>
            </a:r>
          </a:p>
        </p:txBody>
      </p:sp>
      <p:pic>
        <p:nvPicPr>
          <p:cNvPr id="9" name="ExtraBottomlogoimage" descr="{&quot;templafy&quot;:{&quot;id&quot;:&quot;af37a913-8303-419f-8987-b11e7e0d8b20&quot;}}">
            <a:extLst>
              <a:ext uri="{FF2B5EF4-FFF2-40B4-BE49-F238E27FC236}">
                <a16:creationId xmlns:a16="http://schemas.microsoft.com/office/drawing/2014/main" id="{5D20DA74-395F-96A9-1548-929AE8BAFC53}"/>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5659200" y="6318001"/>
            <a:ext cx="1324966" cy="421253"/>
          </a:xfrm>
          <a:prstGeom prst="rect">
            <a:avLst/>
          </a:prstGeom>
        </p:spPr>
      </p:pic>
      <p:pic>
        <p:nvPicPr>
          <p:cNvPr id="11" name="ExtraToplogoimage" descr="{&quot;templafy&quot;:{&quot;id&quot;:&quot;1e1a7d04-ef63-456c-bfb9-7ff55ce9746d&quot;}}">
            <a:extLst>
              <a:ext uri="{FF2B5EF4-FFF2-40B4-BE49-F238E27FC236}">
                <a16:creationId xmlns:a16="http://schemas.microsoft.com/office/drawing/2014/main" id="{055A7841-14A9-D07D-9692-2CC69537A0AE}"/>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9957600" y="97201"/>
            <a:ext cx="2178272" cy="684085"/>
          </a:xfrm>
          <a:prstGeom prst="rect">
            <a:avLst/>
          </a:prstGeom>
        </p:spPr>
      </p:pic>
      <p:sp>
        <p:nvSpPr>
          <p:cNvPr id="17" name="CenterFreeText" descr="{&quot;templafy&quot;:{&quot;id&quot;:&quot;2705bf77-8029-4ef6-8302-d79e5f76da5b&quot;}}">
            <a:extLst>
              <a:ext uri="{FF2B5EF4-FFF2-40B4-BE49-F238E27FC236}">
                <a16:creationId xmlns:a16="http://schemas.microsoft.com/office/drawing/2014/main" id="{FDB2213B-D1FB-319C-231F-F1C4B8BEBBD9}"/>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21" name="Center" descr="{&quot;templafy&quot;:{&quot;id&quot;:&quot;2021c563-91c5-4ec7-b6d5-0e39aa6aba59&quot;}}" hidden="1">
            <a:extLst>
              <a:ext uri="{FF2B5EF4-FFF2-40B4-BE49-F238E27FC236}">
                <a16:creationId xmlns:a16="http://schemas.microsoft.com/office/drawing/2014/main" id="{92B03735-98C8-14CF-66FA-06F15B26B905}"/>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8" name="Titel 1"/>
          <p:cNvSpPr>
            <a:spLocks noGrp="1"/>
          </p:cNvSpPr>
          <p:nvPr>
            <p:ph type="title" hasCustomPrompt="1"/>
          </p:nvPr>
        </p:nvSpPr>
        <p:spPr>
          <a:xfrm>
            <a:off x="1127125" y="1989137"/>
            <a:ext cx="10371275" cy="3708000"/>
          </a:xfrm>
        </p:spPr>
        <p:txBody>
          <a:bodyPr anchor="t" anchorCtr="0"/>
          <a:lstStyle>
            <a:lvl1pPr>
              <a:defRPr sz="3700">
                <a:solidFill>
                  <a:schemeClr val="tx1"/>
                </a:solidFill>
              </a:defRPr>
            </a:lvl1pPr>
          </a:lstStyle>
          <a:p>
            <a:r>
              <a:rPr lang="da-DK" dirty="0"/>
              <a:t>Overskrift 38pt skrives her</a:t>
            </a:r>
            <a:br>
              <a:rPr lang="da-DK" dirty="0"/>
            </a:br>
            <a:r>
              <a:rPr lang="da-DK" dirty="0"/>
              <a:t>i to eller flere linjer</a:t>
            </a:r>
          </a:p>
        </p:txBody>
      </p:sp>
      <p:sp>
        <p:nvSpPr>
          <p:cNvPr id="5" name="Slide Number Placeholder 4">
            <a:extLst>
              <a:ext uri="{FF2B5EF4-FFF2-40B4-BE49-F238E27FC236}">
                <a16:creationId xmlns:a16="http://schemas.microsoft.com/office/drawing/2014/main" id="{4EC85388-5D85-B99F-E92F-3BB00CF2B48E}"/>
              </a:ext>
              <a:ext uri="{C183D7F6-B498-43B3-948B-1728B52AA6E4}">
                <adec:decorative xmlns:adec="http://schemas.microsoft.com/office/drawing/2017/decorative" val="1"/>
              </a:ext>
            </a:extLst>
          </p:cNvPr>
          <p:cNvSpPr>
            <a:spLocks noGrp="1"/>
          </p:cNvSpPr>
          <p:nvPr>
            <p:ph type="sldNum" sz="quarter" idx="12"/>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2662705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Én tekstspalte - farvet baggrund">
    <p:bg>
      <p:bgPr>
        <a:solidFill>
          <a:schemeClr val="accent5">
            <a:lumMod val="75000"/>
          </a:schemeClr>
        </a:solidFill>
        <a:effectLst/>
      </p:bgPr>
    </p:bg>
    <p:spTree>
      <p:nvGrpSpPr>
        <p:cNvPr id="1" name=""/>
        <p:cNvGrpSpPr/>
        <p:nvPr/>
      </p:nvGrpSpPr>
      <p:grpSpPr>
        <a:xfrm>
          <a:off x="0" y="0"/>
          <a:ext cx="0" cy="0"/>
          <a:chOff x="0" y="0"/>
          <a:chExt cx="0" cy="0"/>
        </a:xfrm>
      </p:grpSpPr>
      <p:sp>
        <p:nvSpPr>
          <p:cNvPr id="5" name="Date Placeholder 4" hidden="1">
            <a:extLst>
              <a:ext uri="{FF2B5EF4-FFF2-40B4-BE49-F238E27FC236}">
                <a16:creationId xmlns:a16="http://schemas.microsoft.com/office/drawing/2014/main" id="{1ADD90D0-F6A3-4F85-A196-6E7F39CAA9E3}"/>
              </a:ext>
              <a:ext uri="{C183D7F6-B498-43B3-948B-1728B52AA6E4}">
                <adec:decorative xmlns:adec="http://schemas.microsoft.com/office/drawing/2017/decorative" val="1"/>
              </a:ext>
            </a:extLst>
          </p:cNvPr>
          <p:cNvSpPr>
            <a:spLocks noGrp="1"/>
          </p:cNvSpPr>
          <p:nvPr>
            <p:ph type="dt" sz="half" idx="10"/>
          </p:nvPr>
        </p:nvSpPr>
        <p:spPr/>
        <p:txBody>
          <a:bodyPr/>
          <a:lstStyle/>
          <a:p>
            <a:endParaRPr lang="da-DK" dirty="0"/>
          </a:p>
        </p:txBody>
      </p:sp>
      <p:sp>
        <p:nvSpPr>
          <p:cNvPr id="6" name="Footer Placeholder 5" hidden="1">
            <a:extLst>
              <a:ext uri="{FF2B5EF4-FFF2-40B4-BE49-F238E27FC236}">
                <a16:creationId xmlns:a16="http://schemas.microsoft.com/office/drawing/2014/main" id="{84A09467-3A38-402F-9ED6-D89FA586BE76}"/>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GB"/>
          </a:p>
        </p:txBody>
      </p:sp>
      <p:pic>
        <p:nvPicPr>
          <p:cNvPr id="7" name="Logoimage" descr="{&quot;templafy&quot;:{&quot;id&quot;:&quot;76fbe1c9-1a9c-4b17-a9a9-3f33b5da91da&quot;}}">
            <a:extLst>
              <a:ext uri="{FF2B5EF4-FFF2-40B4-BE49-F238E27FC236}">
                <a16:creationId xmlns:a16="http://schemas.microsoft.com/office/drawing/2014/main" id="{82A62080-16BF-D88C-5A3E-EF49FD36322D}"/>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sp>
        <p:nvSpPr>
          <p:cNvPr id="27" name="Titel" descr="{&quot;templafy&quot;:{&quot;id&quot;:&quot;29f6156e-cf6b-4cf6-9520-c70fce3fb286&quot;}}" hidden="1">
            <a:extLst>
              <a:ext uri="{FF2B5EF4-FFF2-40B4-BE49-F238E27FC236}">
                <a16:creationId xmlns:a16="http://schemas.microsoft.com/office/drawing/2014/main" id="{DC35E46B-5B16-BEA1-B3B1-7E8460BC0C65}"/>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lang="da-DK" sz="1000" dirty="0">
              <a:solidFill>
                <a:schemeClr val="tx1"/>
              </a:solidFill>
            </a:endParaRPr>
          </a:p>
        </p:txBody>
      </p:sp>
      <p:sp>
        <p:nvSpPr>
          <p:cNvPr id="28" name="Dato" descr="{&quot;templafy&quot;:{&quot;id&quot;:&quot;53a598c2-45ce-4891-bfad-04a1cfc1e49c&quot;}}" hidden="1">
            <a:extLst>
              <a:ext uri="{FF2B5EF4-FFF2-40B4-BE49-F238E27FC236}">
                <a16:creationId xmlns:a16="http://schemas.microsoft.com/office/drawing/2014/main" id="{1965E611-DD8D-33B8-5E0B-64588099E32D}"/>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29" name="Navn" descr="{&quot;templafy&quot;:{&quot;id&quot;:&quot;58767eb3-0ba8-49af-b729-bf8d724bfe63&quot;}}">
            <a:extLst>
              <a:ext uri="{FF2B5EF4-FFF2-40B4-BE49-F238E27FC236}">
                <a16:creationId xmlns:a16="http://schemas.microsoft.com/office/drawing/2014/main" id="{0DBE8C23-E89E-0D1C-692A-30291DD521FA}"/>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3" name="Virksomhed" descr="{&quot;templafy&quot;:{&quot;id&quot;:&quot;0ac49957-0493-4b62-ae4b-d927c319e862&quot;}}">
            <a:extLst>
              <a:ext uri="{FF2B5EF4-FFF2-40B4-BE49-F238E27FC236}">
                <a16:creationId xmlns:a16="http://schemas.microsoft.com/office/drawing/2014/main" id="{E305AAB3-E75B-97BF-1BD8-75AD4040EFBB}"/>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tx1"/>
                </a:solidFill>
              </a:rPr>
              <a:t>Amager og Hvidovre Hospital</a:t>
            </a:r>
          </a:p>
        </p:txBody>
      </p:sp>
      <p:pic>
        <p:nvPicPr>
          <p:cNvPr id="10" name="ExtraBottomlogoimage" descr="{&quot;templafy&quot;:{&quot;id&quot;:&quot;fc82239f-32e7-4876-9f12-628f27485ba6&quot;}}">
            <a:extLst>
              <a:ext uri="{FF2B5EF4-FFF2-40B4-BE49-F238E27FC236}">
                <a16:creationId xmlns:a16="http://schemas.microsoft.com/office/drawing/2014/main" id="{FC64B662-E6DA-F1A1-0F20-5E4DBAA9DDB6}"/>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5659200" y="6318001"/>
            <a:ext cx="1324966" cy="421253"/>
          </a:xfrm>
          <a:prstGeom prst="rect">
            <a:avLst/>
          </a:prstGeom>
        </p:spPr>
      </p:pic>
      <p:pic>
        <p:nvPicPr>
          <p:cNvPr id="12" name="ExtraToplogoimage" descr="{&quot;templafy&quot;:{&quot;id&quot;:&quot;2094c361-0ace-4c45-8a9e-1244829ca692&quot;}}">
            <a:extLst>
              <a:ext uri="{FF2B5EF4-FFF2-40B4-BE49-F238E27FC236}">
                <a16:creationId xmlns:a16="http://schemas.microsoft.com/office/drawing/2014/main" id="{B08D349A-ADCC-5BA3-EB2C-B09575D69FB2}"/>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9957600" y="97201"/>
            <a:ext cx="2178272" cy="684085"/>
          </a:xfrm>
          <a:prstGeom prst="rect">
            <a:avLst/>
          </a:prstGeom>
        </p:spPr>
      </p:pic>
      <p:sp>
        <p:nvSpPr>
          <p:cNvPr id="15" name="CenterFreeText" descr="{&quot;templafy&quot;:{&quot;id&quot;:&quot;057d4aaf-f59d-4aad-ba86-411e9c51dd80&quot;}}">
            <a:extLst>
              <a:ext uri="{FF2B5EF4-FFF2-40B4-BE49-F238E27FC236}">
                <a16:creationId xmlns:a16="http://schemas.microsoft.com/office/drawing/2014/main" id="{F8137F2A-7601-FAA5-A638-441CAC43DB37}"/>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tx1"/>
              </a:solidFill>
            </a:endParaRPr>
          </a:p>
        </p:txBody>
      </p:sp>
      <p:sp>
        <p:nvSpPr>
          <p:cNvPr id="16" name="Center" descr="{&quot;templafy&quot;:{&quot;id&quot;:&quot;28fae920-f028-444a-aed6-ca5e22aeca78&quot;}}" hidden="1">
            <a:extLst>
              <a:ext uri="{FF2B5EF4-FFF2-40B4-BE49-F238E27FC236}">
                <a16:creationId xmlns:a16="http://schemas.microsoft.com/office/drawing/2014/main" id="{6100CD99-E73A-912B-FF74-E4FB4E3AADB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8" name="Titel 1">
            <a:extLst>
              <a:ext uri="{FF2B5EF4-FFF2-40B4-BE49-F238E27FC236}">
                <a16:creationId xmlns:a16="http://schemas.microsoft.com/office/drawing/2014/main" id="{75F2476D-903E-4CCE-9C1C-BB4A4CE91F16}"/>
              </a:ext>
            </a:extLst>
          </p:cNvPr>
          <p:cNvSpPr>
            <a:spLocks noGrp="1"/>
          </p:cNvSpPr>
          <p:nvPr>
            <p:ph type="title" hasCustomPrompt="1"/>
          </p:nvPr>
        </p:nvSpPr>
        <p:spPr>
          <a:xfrm>
            <a:off x="1127125" y="871200"/>
            <a:ext cx="10371275" cy="828837"/>
          </a:xfrm>
        </p:spPr>
        <p:txBody>
          <a:bodyPr/>
          <a:lstStyle>
            <a:lvl1pPr>
              <a:lnSpc>
                <a:spcPct val="85000"/>
              </a:lnSpc>
              <a:defRPr>
                <a:solidFill>
                  <a:schemeClr val="tx1"/>
                </a:solidFill>
              </a:defRPr>
            </a:lvl1pPr>
          </a:lstStyle>
          <a:p>
            <a:r>
              <a:rPr lang="da-DK" dirty="0"/>
              <a:t>Overskrift 28pt i max. to linjer </a:t>
            </a:r>
            <a:br>
              <a:rPr lang="da-DK" dirty="0"/>
            </a:br>
            <a:r>
              <a:rPr lang="da-DK" dirty="0"/>
              <a:t>teksten vokser opad</a:t>
            </a:r>
          </a:p>
        </p:txBody>
      </p:sp>
      <p:sp>
        <p:nvSpPr>
          <p:cNvPr id="21" name="Pladsholder til indhold 2">
            <a:extLst>
              <a:ext uri="{FF2B5EF4-FFF2-40B4-BE49-F238E27FC236}">
                <a16:creationId xmlns:a16="http://schemas.microsoft.com/office/drawing/2014/main" id="{9C551DF5-75C3-4053-ACEB-C34B7D378640}"/>
              </a:ext>
            </a:extLst>
          </p:cNvPr>
          <p:cNvSpPr>
            <a:spLocks noGrp="1"/>
          </p:cNvSpPr>
          <p:nvPr>
            <p:ph sz="quarter" idx="17" hasCustomPrompt="1"/>
          </p:nvPr>
        </p:nvSpPr>
        <p:spPr>
          <a:xfrm>
            <a:off x="1127125" y="1990800"/>
            <a:ext cx="10371275" cy="3708000"/>
          </a:xfrm>
        </p:spPr>
        <p:txBody>
          <a:bodyPr vert="horz" lIns="0" tIns="0" rIns="0" bIns="0" rtlCol="0">
            <a:noAutofit/>
          </a:bodyPr>
          <a:lstStyle>
            <a:lvl1pPr>
              <a:buClrTx/>
              <a:defRPr lang="da-DK" smtClean="0"/>
            </a:lvl1pPr>
            <a:lvl2pPr>
              <a:buClrTx/>
              <a:defRPr lang="da-DK" smtClean="0"/>
            </a:lvl2pPr>
            <a:lvl3pPr>
              <a:buClrTx/>
              <a:defRPr lang="da-DK" smtClean="0"/>
            </a:lvl3pPr>
            <a:lvl4pPr>
              <a:buClrTx/>
              <a:defRPr lang="da-DK" smtClean="0"/>
            </a:lvl4pPr>
            <a:lvl5pPr>
              <a:buClrTx/>
              <a:defRPr lang="da-DK" dirty="0"/>
            </a:lvl5pPr>
            <a:lvl6pPr>
              <a:buClrTx/>
              <a:defRPr lang="da-DK" smtClean="0"/>
            </a:lvl6pPr>
            <a:lvl7pPr>
              <a:buClrTx/>
              <a:defRPr lang="da-DK" smtClean="0"/>
            </a:lvl7pPr>
            <a:lvl8pPr>
              <a:buClrTx/>
              <a:defRPr lang="da-DK" smtClean="0"/>
            </a:lvl8pPr>
            <a:lvl9pPr>
              <a:buClrTx/>
              <a:defRPr lang="da-DK" smtClean="0"/>
            </a:lvl9pPr>
          </a:lstStyle>
          <a:p>
            <a:pPr lvl="0"/>
            <a:r>
              <a:rPr lang="da-DK" dirty="0"/>
              <a:t>Brødtekst 22pt skrives her, eller tabel og diagram indsættes</a:t>
            </a:r>
          </a:p>
          <a:p>
            <a:pPr lvl="1"/>
            <a:r>
              <a:rPr lang="da-DK" dirty="0"/>
              <a:t>Level 2</a:t>
            </a:r>
          </a:p>
          <a:p>
            <a:pPr lvl="2"/>
            <a:r>
              <a:rPr lang="da-DK" dirty="0"/>
              <a:t>Level 3</a:t>
            </a:r>
          </a:p>
          <a:p>
            <a:pPr lvl="3"/>
            <a:r>
              <a:rPr lang="da-DK" dirty="0"/>
              <a:t>Level 4</a:t>
            </a:r>
          </a:p>
          <a:p>
            <a:pPr lvl="4"/>
            <a:r>
              <a:rPr lang="da-DK" dirty="0"/>
              <a:t>Level 5</a:t>
            </a:r>
          </a:p>
          <a:p>
            <a:pPr lvl="5"/>
            <a:r>
              <a:rPr lang="da-DK" dirty="0"/>
              <a:t>Level 6</a:t>
            </a:r>
          </a:p>
          <a:p>
            <a:pPr lvl="6"/>
            <a:r>
              <a:rPr lang="da-DK" dirty="0"/>
              <a:t>Level 7</a:t>
            </a:r>
          </a:p>
          <a:p>
            <a:pPr lvl="7"/>
            <a:r>
              <a:rPr lang="da-DK" dirty="0"/>
              <a:t>Level 8</a:t>
            </a:r>
          </a:p>
          <a:p>
            <a:pPr lvl="8"/>
            <a:r>
              <a:rPr lang="da-DK" dirty="0"/>
              <a:t>Level 9</a:t>
            </a:r>
          </a:p>
          <a:p>
            <a:pPr lvl="0"/>
            <a:endParaRPr lang="da-DK" dirty="0"/>
          </a:p>
        </p:txBody>
      </p:sp>
      <p:sp>
        <p:nvSpPr>
          <p:cNvPr id="2" name="Slide Number Placeholder 1">
            <a:extLst>
              <a:ext uri="{FF2B5EF4-FFF2-40B4-BE49-F238E27FC236}">
                <a16:creationId xmlns:a16="http://schemas.microsoft.com/office/drawing/2014/main" id="{8BCD7A2D-C528-09F0-20C5-6287C49DCE52}"/>
              </a:ext>
              <a:ext uri="{C183D7F6-B498-43B3-948B-1728B52AA6E4}">
                <adec:decorative xmlns:adec="http://schemas.microsoft.com/office/drawing/2017/decorative" val="1"/>
              </a:ext>
            </a:extLst>
          </p:cNvPr>
          <p:cNvSpPr>
            <a:spLocks noGrp="1"/>
          </p:cNvSpPr>
          <p:nvPr>
            <p:ph type="sldNum" sz="quarter" idx="18"/>
          </p:nvPr>
        </p:nvSpPr>
        <p:spPr/>
        <p:txBody>
          <a:bodyPr/>
          <a:lstStyle>
            <a:lvl1pPr>
              <a:defRPr>
                <a:solidFill>
                  <a:schemeClr val="tx1"/>
                </a:solidFill>
              </a:defRPr>
            </a:lvl1pPr>
          </a:lstStyle>
          <a:p>
            <a:fld id="{0DAB5548-7253-48D6-B95B-F3D312A72220}" type="slidenum">
              <a:rPr lang="en-US" smtClean="0"/>
              <a:pPr/>
              <a:t>‹nr.›</a:t>
            </a:fld>
            <a:endParaRPr lang="en-US" dirty="0"/>
          </a:p>
        </p:txBody>
      </p:sp>
    </p:spTree>
    <p:extLst>
      <p:ext uri="{BB962C8B-B14F-4D97-AF65-F5344CB8AC3E}">
        <p14:creationId xmlns:p14="http://schemas.microsoft.com/office/powerpoint/2010/main" val="2798974189"/>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o tekstspalter - farvet baggrund">
    <p:bg>
      <p:bgPr>
        <a:solidFill>
          <a:schemeClr val="accent5">
            <a:lumMod val="75000"/>
          </a:schemeClr>
        </a:solidFill>
        <a:effectLst/>
      </p:bgPr>
    </p:bg>
    <p:spTree>
      <p:nvGrpSpPr>
        <p:cNvPr id="1" name=""/>
        <p:cNvGrpSpPr/>
        <p:nvPr/>
      </p:nvGrpSpPr>
      <p:grpSpPr>
        <a:xfrm>
          <a:off x="0" y="0"/>
          <a:ext cx="0" cy="0"/>
          <a:chOff x="0" y="0"/>
          <a:chExt cx="0" cy="0"/>
        </a:xfrm>
      </p:grpSpPr>
      <p:sp>
        <p:nvSpPr>
          <p:cNvPr id="5" name="Date Placeholder 4" hidden="1">
            <a:extLst>
              <a:ext uri="{FF2B5EF4-FFF2-40B4-BE49-F238E27FC236}">
                <a16:creationId xmlns:a16="http://schemas.microsoft.com/office/drawing/2014/main" id="{1ADD90D0-F6A3-4F85-A196-6E7F39CAA9E3}"/>
              </a:ext>
              <a:ext uri="{C183D7F6-B498-43B3-948B-1728B52AA6E4}">
                <adec:decorative xmlns:adec="http://schemas.microsoft.com/office/drawing/2017/decorative" val="1"/>
              </a:ext>
            </a:extLst>
          </p:cNvPr>
          <p:cNvSpPr>
            <a:spLocks noGrp="1"/>
          </p:cNvSpPr>
          <p:nvPr>
            <p:ph type="dt" sz="half" idx="10"/>
          </p:nvPr>
        </p:nvSpPr>
        <p:spPr/>
        <p:txBody>
          <a:bodyPr/>
          <a:lstStyle/>
          <a:p>
            <a:endParaRPr lang="da-DK" dirty="0"/>
          </a:p>
        </p:txBody>
      </p:sp>
      <p:sp>
        <p:nvSpPr>
          <p:cNvPr id="6" name="Footer Placeholder 5" hidden="1">
            <a:extLst>
              <a:ext uri="{FF2B5EF4-FFF2-40B4-BE49-F238E27FC236}">
                <a16:creationId xmlns:a16="http://schemas.microsoft.com/office/drawing/2014/main" id="{84A09467-3A38-402F-9ED6-D89FA586BE76}"/>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GB"/>
          </a:p>
        </p:txBody>
      </p:sp>
      <p:pic>
        <p:nvPicPr>
          <p:cNvPr id="10" name="Logoimage" descr="{&quot;templafy&quot;:{&quot;id&quot;:&quot;9c36d834-6f4e-4b84-9799-71bb890d8f7f&quot;}}">
            <a:extLst>
              <a:ext uri="{FF2B5EF4-FFF2-40B4-BE49-F238E27FC236}">
                <a16:creationId xmlns:a16="http://schemas.microsoft.com/office/drawing/2014/main" id="{30E52599-AD49-1C9D-9585-FD41055A2175}"/>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sp>
        <p:nvSpPr>
          <p:cNvPr id="27" name="Titel" descr="{&quot;templafy&quot;:{&quot;id&quot;:&quot;ed685d08-8214-4703-99d3-fdccf3c0b86f&quot;}}" hidden="1">
            <a:extLst>
              <a:ext uri="{FF2B5EF4-FFF2-40B4-BE49-F238E27FC236}">
                <a16:creationId xmlns:a16="http://schemas.microsoft.com/office/drawing/2014/main" id="{DC35E46B-5B16-BEA1-B3B1-7E8460BC0C65}"/>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lang="da-DK" sz="1000" dirty="0">
              <a:solidFill>
                <a:schemeClr val="tx1"/>
              </a:solidFill>
            </a:endParaRPr>
          </a:p>
        </p:txBody>
      </p:sp>
      <p:sp>
        <p:nvSpPr>
          <p:cNvPr id="28" name="Dato" descr="{&quot;templafy&quot;:{&quot;id&quot;:&quot;e87f7dc1-a946-4ae9-a289-756f7beb4c0c&quot;}}" hidden="1">
            <a:extLst>
              <a:ext uri="{FF2B5EF4-FFF2-40B4-BE49-F238E27FC236}">
                <a16:creationId xmlns:a16="http://schemas.microsoft.com/office/drawing/2014/main" id="{1965E611-DD8D-33B8-5E0B-64588099E32D}"/>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29" name="Navn" descr="{&quot;templafy&quot;:{&quot;id&quot;:&quot;1bf70bc8-9595-43e8-90b9-b09687d74906&quot;}}">
            <a:extLst>
              <a:ext uri="{FF2B5EF4-FFF2-40B4-BE49-F238E27FC236}">
                <a16:creationId xmlns:a16="http://schemas.microsoft.com/office/drawing/2014/main" id="{0DBE8C23-E89E-0D1C-692A-30291DD521FA}"/>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3" name="Virksomhed" descr="{&quot;templafy&quot;:{&quot;id&quot;:&quot;27b0701c-287f-4ea8-8ae0-61bc0ffd8fe8&quot;}}">
            <a:extLst>
              <a:ext uri="{FF2B5EF4-FFF2-40B4-BE49-F238E27FC236}">
                <a16:creationId xmlns:a16="http://schemas.microsoft.com/office/drawing/2014/main" id="{E305AAB3-E75B-97BF-1BD8-75AD4040EFBB}"/>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tx1"/>
                </a:solidFill>
              </a:rPr>
              <a:t>Amager og Hvidovre Hospital</a:t>
            </a:r>
          </a:p>
        </p:txBody>
      </p:sp>
      <p:pic>
        <p:nvPicPr>
          <p:cNvPr id="12" name="ExtraBottomlogoimage" descr="{&quot;templafy&quot;:{&quot;id&quot;:&quot;91f39561-58c5-459e-960a-c6c5336ddfb2&quot;}}">
            <a:extLst>
              <a:ext uri="{FF2B5EF4-FFF2-40B4-BE49-F238E27FC236}">
                <a16:creationId xmlns:a16="http://schemas.microsoft.com/office/drawing/2014/main" id="{838097BA-EB06-5C88-8291-7E598CD1083A}"/>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5659200" y="6318001"/>
            <a:ext cx="1324966" cy="421253"/>
          </a:xfrm>
          <a:prstGeom prst="rect">
            <a:avLst/>
          </a:prstGeom>
        </p:spPr>
      </p:pic>
      <p:pic>
        <p:nvPicPr>
          <p:cNvPr id="14" name="ExtraToplogoimage" descr="{&quot;templafy&quot;:{&quot;id&quot;:&quot;e13645b7-e971-4cb3-a680-0cb2de7da3c4&quot;}}">
            <a:extLst>
              <a:ext uri="{FF2B5EF4-FFF2-40B4-BE49-F238E27FC236}">
                <a16:creationId xmlns:a16="http://schemas.microsoft.com/office/drawing/2014/main" id="{89D111A2-C13D-7A20-0831-6BBF45F0E7B7}"/>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9957600" y="97201"/>
            <a:ext cx="2178272" cy="684085"/>
          </a:xfrm>
          <a:prstGeom prst="rect">
            <a:avLst/>
          </a:prstGeom>
        </p:spPr>
      </p:pic>
      <p:sp>
        <p:nvSpPr>
          <p:cNvPr id="15" name="CenterFreeText" descr="{&quot;templafy&quot;:{&quot;id&quot;:&quot;84f4d254-a4ab-4a54-851a-51cc521219f7&quot;}}">
            <a:extLst>
              <a:ext uri="{FF2B5EF4-FFF2-40B4-BE49-F238E27FC236}">
                <a16:creationId xmlns:a16="http://schemas.microsoft.com/office/drawing/2014/main" id="{F8137F2A-7601-FAA5-A638-441CAC43DB37}"/>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tx1"/>
              </a:solidFill>
            </a:endParaRPr>
          </a:p>
        </p:txBody>
      </p:sp>
      <p:sp>
        <p:nvSpPr>
          <p:cNvPr id="16" name="Center" descr="{&quot;templafy&quot;:{&quot;id&quot;:&quot;97d51aa7-17a6-499d-9ed5-ab30d796bb8c&quot;}}" hidden="1">
            <a:extLst>
              <a:ext uri="{FF2B5EF4-FFF2-40B4-BE49-F238E27FC236}">
                <a16:creationId xmlns:a16="http://schemas.microsoft.com/office/drawing/2014/main" id="{6100CD99-E73A-912B-FF74-E4FB4E3AADB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8" name="Titel 1">
            <a:extLst>
              <a:ext uri="{FF2B5EF4-FFF2-40B4-BE49-F238E27FC236}">
                <a16:creationId xmlns:a16="http://schemas.microsoft.com/office/drawing/2014/main" id="{75F2476D-903E-4CCE-9C1C-BB4A4CE91F16}"/>
              </a:ext>
            </a:extLst>
          </p:cNvPr>
          <p:cNvSpPr>
            <a:spLocks noGrp="1"/>
          </p:cNvSpPr>
          <p:nvPr>
            <p:ph type="title" hasCustomPrompt="1"/>
          </p:nvPr>
        </p:nvSpPr>
        <p:spPr>
          <a:xfrm>
            <a:off x="1127125" y="871200"/>
            <a:ext cx="10371275" cy="828837"/>
          </a:xfrm>
        </p:spPr>
        <p:txBody>
          <a:bodyPr/>
          <a:lstStyle>
            <a:lvl1pPr>
              <a:lnSpc>
                <a:spcPct val="85000"/>
              </a:lnSpc>
              <a:defRPr>
                <a:solidFill>
                  <a:schemeClr val="tx1"/>
                </a:solidFill>
              </a:defRPr>
            </a:lvl1pPr>
          </a:lstStyle>
          <a:p>
            <a:r>
              <a:rPr lang="da-DK" dirty="0"/>
              <a:t>Overskrift 28pt i max. to linjer </a:t>
            </a:r>
            <a:br>
              <a:rPr lang="da-DK" dirty="0"/>
            </a:br>
            <a:r>
              <a:rPr lang="da-DK" dirty="0"/>
              <a:t>teksten vokser opad</a:t>
            </a:r>
          </a:p>
        </p:txBody>
      </p:sp>
      <p:sp>
        <p:nvSpPr>
          <p:cNvPr id="2" name="Slide Number Placeholder 1">
            <a:extLst>
              <a:ext uri="{FF2B5EF4-FFF2-40B4-BE49-F238E27FC236}">
                <a16:creationId xmlns:a16="http://schemas.microsoft.com/office/drawing/2014/main" id="{8BCD7A2D-C528-09F0-20C5-6287C49DCE52}"/>
              </a:ext>
              <a:ext uri="{C183D7F6-B498-43B3-948B-1728B52AA6E4}">
                <adec:decorative xmlns:adec="http://schemas.microsoft.com/office/drawing/2017/decorative" val="1"/>
              </a:ext>
            </a:extLst>
          </p:cNvPr>
          <p:cNvSpPr>
            <a:spLocks noGrp="1"/>
          </p:cNvSpPr>
          <p:nvPr>
            <p:ph type="sldNum" sz="quarter" idx="18"/>
          </p:nvPr>
        </p:nvSpPr>
        <p:spPr/>
        <p:txBody>
          <a:bodyPr/>
          <a:lstStyle>
            <a:lvl1pPr>
              <a:defRPr>
                <a:solidFill>
                  <a:schemeClr val="tx1"/>
                </a:solidFill>
              </a:defRPr>
            </a:lvl1pPr>
          </a:lstStyle>
          <a:p>
            <a:fld id="{0DAB5548-7253-48D6-B95B-F3D312A72220}" type="slidenum">
              <a:rPr lang="en-US" smtClean="0"/>
              <a:pPr/>
              <a:t>‹nr.›</a:t>
            </a:fld>
            <a:endParaRPr lang="en-US" dirty="0"/>
          </a:p>
        </p:txBody>
      </p:sp>
      <p:sp>
        <p:nvSpPr>
          <p:cNvPr id="4" name="Pladsholder til indhold 2">
            <a:extLst>
              <a:ext uri="{FF2B5EF4-FFF2-40B4-BE49-F238E27FC236}">
                <a16:creationId xmlns:a16="http://schemas.microsoft.com/office/drawing/2014/main" id="{DD26BB76-CA51-E5DD-A255-A0A0A31F4610}"/>
              </a:ext>
            </a:extLst>
          </p:cNvPr>
          <p:cNvSpPr>
            <a:spLocks noGrp="1"/>
          </p:cNvSpPr>
          <p:nvPr>
            <p:ph idx="1" hasCustomPrompt="1"/>
          </p:nvPr>
        </p:nvSpPr>
        <p:spPr>
          <a:xfrm>
            <a:off x="1127125" y="1990800"/>
            <a:ext cx="5004000" cy="3708000"/>
          </a:xfrm>
        </p:spPr>
        <p:txBody>
          <a:bodyPr/>
          <a:lstStyle>
            <a:lvl1pPr marL="126000" indent="-126000">
              <a:buClrTx/>
              <a:defRPr sz="1800"/>
            </a:lvl1pPr>
            <a:lvl2pPr marL="450000" indent="-108000">
              <a:buClrTx/>
              <a:defRPr sz="1600"/>
            </a:lvl2pPr>
            <a:lvl3pPr marL="810000" indent="-108000">
              <a:buClrTx/>
              <a:defRPr sz="1400"/>
            </a:lvl3pPr>
            <a:lvl4pPr marL="1152000" indent="-90000">
              <a:buClrTx/>
              <a:defRPr sz="1200"/>
            </a:lvl4pPr>
            <a:lvl5pPr marL="1512000" indent="-90000">
              <a:buClrTx/>
              <a:defRPr sz="1000"/>
            </a:lvl5pPr>
            <a:lvl6pPr marL="1872000">
              <a:buClrTx/>
              <a:defRPr sz="1000"/>
            </a:lvl6pPr>
            <a:lvl7pPr marL="2232000">
              <a:buClrTx/>
              <a:defRPr sz="1000"/>
            </a:lvl7pPr>
            <a:lvl8pPr marL="2592000">
              <a:buClrTx/>
              <a:defRPr sz="1000"/>
            </a:lvl8pPr>
            <a:lvl9pPr marL="2952000">
              <a:buClrTx/>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a:p>
            <a:pPr lvl="7"/>
            <a:r>
              <a:rPr lang="da-DK" noProof="0" dirty="0"/>
              <a:t>Ottende niveau</a:t>
            </a:r>
          </a:p>
          <a:p>
            <a:pPr lvl="8"/>
            <a:r>
              <a:rPr lang="da-DK" noProof="0" dirty="0"/>
              <a:t>Niende niveau</a:t>
            </a:r>
          </a:p>
        </p:txBody>
      </p:sp>
      <p:sp>
        <p:nvSpPr>
          <p:cNvPr id="7" name="Pladsholder til indhold 3">
            <a:extLst>
              <a:ext uri="{FF2B5EF4-FFF2-40B4-BE49-F238E27FC236}">
                <a16:creationId xmlns:a16="http://schemas.microsoft.com/office/drawing/2014/main" id="{2E634F80-6FE3-DF62-8CD8-2DC2559A16C8}"/>
              </a:ext>
            </a:extLst>
          </p:cNvPr>
          <p:cNvSpPr>
            <a:spLocks noGrp="1"/>
          </p:cNvSpPr>
          <p:nvPr>
            <p:ph sz="half" idx="2" hasCustomPrompt="1"/>
          </p:nvPr>
        </p:nvSpPr>
        <p:spPr>
          <a:xfrm>
            <a:off x="6500613" y="1990800"/>
            <a:ext cx="5004000" cy="3708000"/>
          </a:xfrm>
        </p:spPr>
        <p:txBody>
          <a:bodyPr/>
          <a:lstStyle>
            <a:lvl1pPr marL="126000" indent="-126000">
              <a:buClrTx/>
              <a:defRPr sz="1800"/>
            </a:lvl1pPr>
            <a:lvl2pPr marL="450000" indent="-108000">
              <a:buClrTx/>
              <a:defRPr sz="1600"/>
            </a:lvl2pPr>
            <a:lvl3pPr marL="810000" indent="-108000">
              <a:buClrTx/>
              <a:defRPr sz="1400"/>
            </a:lvl3pPr>
            <a:lvl4pPr marL="1152000" indent="-90000">
              <a:buClrTx/>
              <a:defRPr sz="1200"/>
            </a:lvl4pPr>
            <a:lvl5pPr marL="1512000" indent="-90000">
              <a:buClrTx/>
              <a:defRPr sz="1000"/>
            </a:lvl5pPr>
            <a:lvl6pPr marL="1872000">
              <a:buClrTx/>
              <a:defRPr sz="1000"/>
            </a:lvl6pPr>
            <a:lvl7pPr marL="2232000">
              <a:buClrTx/>
              <a:defRPr sz="1000"/>
            </a:lvl7pPr>
            <a:lvl8pPr marL="2592000">
              <a:buClrTx/>
              <a:defRPr sz="1000"/>
            </a:lvl8pPr>
            <a:lvl9pPr marL="2952000">
              <a:buClrTx/>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a:p>
            <a:pPr lvl="7"/>
            <a:r>
              <a:rPr lang="da-DK" noProof="0" dirty="0"/>
              <a:t>Ottende niveau</a:t>
            </a:r>
          </a:p>
          <a:p>
            <a:pPr lvl="8"/>
            <a:r>
              <a:rPr lang="da-DK" noProof="0" dirty="0"/>
              <a:t>Niende niveau</a:t>
            </a:r>
          </a:p>
        </p:txBody>
      </p:sp>
    </p:spTree>
    <p:extLst>
      <p:ext uri="{BB962C8B-B14F-4D97-AF65-F5344CB8AC3E}">
        <p14:creationId xmlns:p14="http://schemas.microsoft.com/office/powerpoint/2010/main" val="3091454246"/>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amp; foto - farvet baggrund">
    <p:bg>
      <p:bgPr>
        <a:solidFill>
          <a:schemeClr val="accent5">
            <a:lumMod val="75000"/>
          </a:schemeClr>
        </a:solidFill>
        <a:effectLst/>
      </p:bgPr>
    </p:bg>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49DD8573-7CBB-4652-800A-962EBE3F490D}"/>
              </a:ext>
              <a:ext uri="{C183D7F6-B498-43B3-948B-1728B52AA6E4}">
                <adec:decorative xmlns:adec="http://schemas.microsoft.com/office/drawing/2017/decorative" val="1"/>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GB"/>
          </a:p>
        </p:txBody>
      </p:sp>
      <p:sp>
        <p:nvSpPr>
          <p:cNvPr id="4" name="Slide Number Placeholder 3" hidden="1">
            <a:extLst>
              <a:ext uri="{FF2B5EF4-FFF2-40B4-BE49-F238E27FC236}">
                <a16:creationId xmlns:a16="http://schemas.microsoft.com/office/drawing/2014/main" id="{E21FBDA7-4FB1-7214-7CB8-6D96647AD2DD}"/>
              </a:ext>
              <a:ext uri="{C183D7F6-B498-43B3-948B-1728B52AA6E4}">
                <adec:decorative xmlns:adec="http://schemas.microsoft.com/office/drawing/2017/decorative" val="1"/>
              </a:ext>
            </a:extLst>
          </p:cNvPr>
          <p:cNvSpPr>
            <a:spLocks noGrp="1"/>
          </p:cNvSpPr>
          <p:nvPr>
            <p:ph type="sldNum" sz="quarter" idx="18"/>
          </p:nvPr>
        </p:nvSpPr>
        <p:spPr>
          <a:xfrm>
            <a:off x="0" y="6858000"/>
            <a:ext cx="0" cy="0"/>
          </a:xfrm>
        </p:spPr>
        <p:txBody>
          <a:bodyPr/>
          <a:lstStyle>
            <a:lvl1pPr>
              <a:defRPr>
                <a:noFill/>
              </a:defRPr>
            </a:lvl1pPr>
          </a:lstStyle>
          <a:p>
            <a:fld id="{0DAB5548-7253-48D6-B95B-F3D312A72220}" type="slidenum">
              <a:rPr lang="en-US" smtClean="0"/>
              <a:pPr/>
              <a:t>‹nr.›</a:t>
            </a:fld>
            <a:endParaRPr lang="en-US" dirty="0"/>
          </a:p>
        </p:txBody>
      </p:sp>
      <p:sp>
        <p:nvSpPr>
          <p:cNvPr id="35" name="Rektangel 34">
            <a:extLst>
              <a:ext uri="{FF2B5EF4-FFF2-40B4-BE49-F238E27FC236}">
                <a16:creationId xmlns:a16="http://schemas.microsoft.com/office/drawing/2014/main" id="{7ADED768-2D7F-4E0A-BAD8-00196E179189}"/>
              </a:ext>
              <a:ext uri="{C183D7F6-B498-43B3-948B-1728B52AA6E4}">
                <adec:decorative xmlns:adec="http://schemas.microsoft.com/office/drawing/2017/decorative" val="1"/>
              </a:ext>
            </a:extLst>
          </p:cNvPr>
          <p:cNvSpPr/>
          <p:nvPr userDrawn="1"/>
        </p:nvSpPr>
        <p:spPr>
          <a:xfrm>
            <a:off x="0" y="0"/>
            <a:ext cx="226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7" name="Logoimage" descr="{&quot;templafy&quot;:{&quot;id&quot;:&quot;7a38c3b9-752f-4fb6-a491-7af4af89b4c7&quot;}}">
            <a:extLst>
              <a:ext uri="{FF2B5EF4-FFF2-40B4-BE49-F238E27FC236}">
                <a16:creationId xmlns:a16="http://schemas.microsoft.com/office/drawing/2014/main" id="{AF3BEB2C-FA01-E456-493E-4F6AE1136586}"/>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sp>
        <p:nvSpPr>
          <p:cNvPr id="19" name="Titel" descr="{&quot;templafy&quot;:{&quot;id&quot;:&quot;bd28f439-c25f-4f53-9ea2-20356bdb79d3&quot;}}" hidden="1">
            <a:extLst>
              <a:ext uri="{FF2B5EF4-FFF2-40B4-BE49-F238E27FC236}">
                <a16:creationId xmlns:a16="http://schemas.microsoft.com/office/drawing/2014/main" id="{3578939E-7B97-1B97-FD2B-A643FA90A729}"/>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lang="da-DK" sz="1000" dirty="0">
              <a:solidFill>
                <a:srgbClr val="FFFFFF"/>
              </a:solidFill>
            </a:endParaRPr>
          </a:p>
        </p:txBody>
      </p:sp>
      <p:sp>
        <p:nvSpPr>
          <p:cNvPr id="20" name="Dato" descr="{&quot;templafy&quot;:{&quot;id&quot;:&quot;24b66799-eb17-470c-9c25-68de08b0d278&quot;}}" hidden="1">
            <a:extLst>
              <a:ext uri="{FF2B5EF4-FFF2-40B4-BE49-F238E27FC236}">
                <a16:creationId xmlns:a16="http://schemas.microsoft.com/office/drawing/2014/main" id="{BB3DB92B-9D03-9A75-2503-6A8AEFC44409}"/>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rgbClr val="FFFFFF"/>
              </a:solidFill>
            </a:endParaRPr>
          </a:p>
        </p:txBody>
      </p:sp>
      <p:sp>
        <p:nvSpPr>
          <p:cNvPr id="21" name="Navn" descr="{&quot;templafy&quot;:{&quot;id&quot;:&quot;1d5bf7f0-dddd-49e8-869d-ccf73b920341&quot;}}">
            <a:extLst>
              <a:ext uri="{FF2B5EF4-FFF2-40B4-BE49-F238E27FC236}">
                <a16:creationId xmlns:a16="http://schemas.microsoft.com/office/drawing/2014/main" id="{B7B73B29-EF60-EE6D-8125-F9D50CD62AEE}"/>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rgbClr val="FFFFFF"/>
              </a:solidFill>
            </a:endParaRPr>
          </a:p>
        </p:txBody>
      </p:sp>
      <p:sp>
        <p:nvSpPr>
          <p:cNvPr id="5" name="Virksomhed" descr="{&quot;templafy&quot;:{&quot;id&quot;:&quot;c7df852d-c453-4019-a190-efb6e0b00bcd&quot;}}">
            <a:extLst>
              <a:ext uri="{FF2B5EF4-FFF2-40B4-BE49-F238E27FC236}">
                <a16:creationId xmlns:a16="http://schemas.microsoft.com/office/drawing/2014/main" id="{CD7142DC-89FD-4FA1-CC39-A468A07059EA}"/>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bg1"/>
                </a:solidFill>
              </a:rPr>
              <a:t>Amager og Hvidovre Hospital</a:t>
            </a:r>
          </a:p>
        </p:txBody>
      </p:sp>
      <p:sp>
        <p:nvSpPr>
          <p:cNvPr id="11" name="CenterFreeText" descr="{&quot;templafy&quot;:{&quot;id&quot;:&quot;973577a7-88a5-44ca-8a43-594af6ebf599&quot;}}">
            <a:extLst>
              <a:ext uri="{FF2B5EF4-FFF2-40B4-BE49-F238E27FC236}">
                <a16:creationId xmlns:a16="http://schemas.microsoft.com/office/drawing/2014/main" id="{A37F1CB9-BB5E-B6BC-990A-E0E529373DC8}"/>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bg1"/>
              </a:solidFill>
            </a:endParaRPr>
          </a:p>
        </p:txBody>
      </p:sp>
      <p:sp>
        <p:nvSpPr>
          <p:cNvPr id="12" name="Center" descr="{&quot;templafy&quot;:{&quot;id&quot;:&quot;e76fe5b9-35c8-42d2-bddd-9e6d95828c09&quot;}}" hidden="1">
            <a:extLst>
              <a:ext uri="{FF2B5EF4-FFF2-40B4-BE49-F238E27FC236}">
                <a16:creationId xmlns:a16="http://schemas.microsoft.com/office/drawing/2014/main" id="{F9B3CB7D-4D6E-622F-4C46-7EBD87DB4EEE}"/>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bg1"/>
              </a:solidFill>
            </a:endParaRPr>
          </a:p>
        </p:txBody>
      </p:sp>
      <p:sp>
        <p:nvSpPr>
          <p:cNvPr id="32" name="Titel 1">
            <a:extLst>
              <a:ext uri="{FF2B5EF4-FFF2-40B4-BE49-F238E27FC236}">
                <a16:creationId xmlns:a16="http://schemas.microsoft.com/office/drawing/2014/main" id="{4CDF0DB2-1037-4B3D-9866-85FC4F8951B9}"/>
              </a:ext>
            </a:extLst>
          </p:cNvPr>
          <p:cNvSpPr>
            <a:spLocks noGrp="1"/>
          </p:cNvSpPr>
          <p:nvPr>
            <p:ph type="title" hasCustomPrompt="1"/>
          </p:nvPr>
        </p:nvSpPr>
        <p:spPr>
          <a:xfrm>
            <a:off x="1127125" y="1700213"/>
            <a:ext cx="5028875" cy="826910"/>
          </a:xfrm>
        </p:spPr>
        <p:txBody>
          <a:bodyPr/>
          <a:lstStyle>
            <a:lvl1pPr>
              <a:defRPr>
                <a:solidFill>
                  <a:schemeClr val="bg1"/>
                </a:solidFill>
              </a:defRPr>
            </a:lvl1pPr>
          </a:lstStyle>
          <a:p>
            <a:r>
              <a:rPr lang="da-DK" dirty="0"/>
              <a:t>Overskrift 28pt i max. to linjer teksten vokser opad </a:t>
            </a:r>
            <a:endParaRPr lang="en-GB" dirty="0"/>
          </a:p>
        </p:txBody>
      </p:sp>
      <p:sp>
        <p:nvSpPr>
          <p:cNvPr id="34" name="Pladsholder til indhold 2">
            <a:extLst>
              <a:ext uri="{FF2B5EF4-FFF2-40B4-BE49-F238E27FC236}">
                <a16:creationId xmlns:a16="http://schemas.microsoft.com/office/drawing/2014/main" id="{4F6C9FCB-BFA0-43B3-A8D2-73B806091F79}"/>
              </a:ext>
              <a:ext uri="{C183D7F6-B498-43B3-948B-1728B52AA6E4}">
                <adec:decorative xmlns:adec="http://schemas.microsoft.com/office/drawing/2017/decorative" val="0"/>
              </a:ext>
            </a:extLst>
          </p:cNvPr>
          <p:cNvSpPr>
            <a:spLocks noGrp="1"/>
          </p:cNvSpPr>
          <p:nvPr>
            <p:ph sz="quarter" idx="17" hasCustomPrompt="1"/>
          </p:nvPr>
        </p:nvSpPr>
        <p:spPr>
          <a:xfrm>
            <a:off x="1127125" y="2818800"/>
            <a:ext cx="5028875" cy="2880000"/>
          </a:xfrm>
        </p:spPr>
        <p:txBody>
          <a:bodyPr/>
          <a:lstStyle>
            <a:lvl1pPr marL="270000" indent="-270000">
              <a:buClrTx/>
              <a:defRPr baseline="0">
                <a:solidFill>
                  <a:schemeClr val="bg1"/>
                </a:solidFill>
              </a:defRPr>
            </a:lvl1pPr>
            <a:lvl2pPr marL="630000" indent="-270000">
              <a:buClrTx/>
              <a:defRPr>
                <a:solidFill>
                  <a:schemeClr val="bg1"/>
                </a:solidFill>
              </a:defRPr>
            </a:lvl2pPr>
            <a:lvl3pPr marL="936000" indent="-234000">
              <a:buClrTx/>
              <a:defRPr>
                <a:solidFill>
                  <a:schemeClr val="bg1"/>
                </a:solidFill>
              </a:defRPr>
            </a:lvl3pPr>
            <a:lvl4pPr marL="1296000" indent="-216000">
              <a:buClrTx/>
              <a:defRPr>
                <a:solidFill>
                  <a:schemeClr val="bg1"/>
                </a:solidFill>
              </a:defRPr>
            </a:lvl4pPr>
            <a:lvl5pPr marL="1656000" indent="-216000">
              <a:buClrTx/>
              <a:defRPr>
                <a:solidFill>
                  <a:schemeClr val="bg1"/>
                </a:solidFill>
              </a:defRPr>
            </a:lvl5pPr>
            <a:lvl6pPr marL="1818000" indent="0">
              <a:buNone/>
              <a:defRPr>
                <a:solidFill>
                  <a:schemeClr val="bg1"/>
                </a:solidFill>
              </a:defRPr>
            </a:lvl6pPr>
            <a:lvl7pPr marL="2178000" indent="0">
              <a:buNone/>
              <a:defRPr>
                <a:solidFill>
                  <a:schemeClr val="bg1"/>
                </a:solidFill>
              </a:defRPr>
            </a:lvl7pPr>
            <a:lvl8pPr marL="2538000" indent="0">
              <a:buNone/>
              <a:defRPr>
                <a:solidFill>
                  <a:schemeClr val="bg1"/>
                </a:solidFill>
              </a:defRPr>
            </a:lvl8pPr>
            <a:lvl9pPr marL="2538000" indent="0">
              <a:buNone/>
              <a:defRPr sz="1000">
                <a:solidFill>
                  <a:schemeClr val="bg1"/>
                </a:solidFill>
              </a:defRPr>
            </a:lvl9pPr>
          </a:lstStyle>
          <a:p>
            <a:pPr lvl="0"/>
            <a:r>
              <a:rPr lang="da-DK" dirty="0"/>
              <a:t>Brødtekst 22pt skrives her, eller tabel og diagram indsættes</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6" name="Pladsholder til billede 2">
            <a:extLst>
              <a:ext uri="{FF2B5EF4-FFF2-40B4-BE49-F238E27FC236}">
                <a16:creationId xmlns:a16="http://schemas.microsoft.com/office/drawing/2014/main" id="{D3766346-CE25-4EA9-AD04-6A45BEF1FB72}"/>
              </a:ext>
              <a:ext uri="{C183D7F6-B498-43B3-948B-1728B52AA6E4}">
                <adec:decorative xmlns:adec="http://schemas.microsoft.com/office/drawing/2017/decorative" val="1"/>
              </a:ext>
            </a:extLst>
          </p:cNvPr>
          <p:cNvSpPr>
            <a:spLocks noGrp="1"/>
          </p:cNvSpPr>
          <p:nvPr>
            <p:ph type="pic" sz="quarter" idx="16" hasCustomPrompt="1"/>
          </p:nvPr>
        </p:nvSpPr>
        <p:spPr>
          <a:xfrm>
            <a:off x="6496073" y="0"/>
            <a:ext cx="5695927" cy="6857447"/>
          </a:xfrm>
        </p:spPr>
        <p:txBody>
          <a:bodyPr tIns="612000" anchor="ctr" anchorCtr="0"/>
          <a:lstStyle>
            <a:lvl1pPr marL="0" indent="0" algn="ctr">
              <a:buNone/>
              <a:defRPr sz="1400" baseline="0">
                <a:solidFill>
                  <a:schemeClr val="bg1"/>
                </a:solidFill>
              </a:defRPr>
            </a:lvl1pPr>
          </a:lstStyle>
          <a:p>
            <a:r>
              <a:rPr lang="da-DK" dirty="0"/>
              <a:t>Klik på ikon for at indsætte billede</a:t>
            </a:r>
          </a:p>
        </p:txBody>
      </p:sp>
    </p:spTree>
    <p:extLst>
      <p:ext uri="{BB962C8B-B14F-4D97-AF65-F5344CB8AC3E}">
        <p14:creationId xmlns:p14="http://schemas.microsoft.com/office/powerpoint/2010/main" val="42770010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ut">
    <p:bg>
      <p:bgPr>
        <a:solidFill>
          <a:schemeClr val="accent5">
            <a:lumMod val="75000"/>
          </a:schemeClr>
        </a:solidFill>
        <a:effectLst/>
      </p:bgPr>
    </p:bg>
    <p:spTree>
      <p:nvGrpSpPr>
        <p:cNvPr id="1" name=""/>
        <p:cNvGrpSpPr/>
        <p:nvPr/>
      </p:nvGrpSpPr>
      <p:grpSpPr>
        <a:xfrm>
          <a:off x="0" y="0"/>
          <a:ext cx="0" cy="0"/>
          <a:chOff x="0" y="0"/>
          <a:chExt cx="0" cy="0"/>
        </a:xfrm>
      </p:grpSpPr>
      <p:sp>
        <p:nvSpPr>
          <p:cNvPr id="9" name="Date Placeholder 8" hidden="1">
            <a:extLst>
              <a:ext uri="{FF2B5EF4-FFF2-40B4-BE49-F238E27FC236}">
                <a16:creationId xmlns:a16="http://schemas.microsoft.com/office/drawing/2014/main" id="{6A028932-D6E9-90AD-5338-49D2700BE3B7}"/>
              </a:ext>
              <a:ext uri="{C183D7F6-B498-43B3-948B-1728B52AA6E4}">
                <adec:decorative xmlns:adec="http://schemas.microsoft.com/office/drawing/2017/decorative" val="1"/>
              </a:ext>
            </a:extLst>
          </p:cNvPr>
          <p:cNvSpPr>
            <a:spLocks noGrp="1"/>
          </p:cNvSpPr>
          <p:nvPr>
            <p:ph type="dt" sz="half" idx="19"/>
          </p:nvPr>
        </p:nvSpPr>
        <p:spPr/>
        <p:txBody>
          <a:bodyPr/>
          <a:lstStyle/>
          <a:p>
            <a:endParaRPr lang="da-DK" dirty="0"/>
          </a:p>
        </p:txBody>
      </p:sp>
      <p:sp>
        <p:nvSpPr>
          <p:cNvPr id="10" name="Footer Placeholder 9" hidden="1">
            <a:extLst>
              <a:ext uri="{FF2B5EF4-FFF2-40B4-BE49-F238E27FC236}">
                <a16:creationId xmlns:a16="http://schemas.microsoft.com/office/drawing/2014/main" id="{CEE76332-577A-74A6-8A6D-6E3F7E993200}"/>
              </a:ext>
              <a:ext uri="{C183D7F6-B498-43B3-948B-1728B52AA6E4}">
                <adec:decorative xmlns:adec="http://schemas.microsoft.com/office/drawing/2017/decorative" val="1"/>
              </a:ext>
            </a:extLst>
          </p:cNvPr>
          <p:cNvSpPr>
            <a:spLocks noGrp="1"/>
          </p:cNvSpPr>
          <p:nvPr>
            <p:ph type="ftr" sz="quarter" idx="20"/>
          </p:nvPr>
        </p:nvSpPr>
        <p:spPr/>
        <p:txBody>
          <a:bodyPr/>
          <a:lstStyle/>
          <a:p>
            <a:endParaRPr lang="en-GB"/>
          </a:p>
        </p:txBody>
      </p:sp>
      <p:sp>
        <p:nvSpPr>
          <p:cNvPr id="39" name="Rektangel 38">
            <a:extLst>
              <a:ext uri="{FF2B5EF4-FFF2-40B4-BE49-F238E27FC236}">
                <a16:creationId xmlns:a16="http://schemas.microsoft.com/office/drawing/2014/main" id="{DEC7BC6A-DA03-4E0F-8EF3-057915E024F8}"/>
              </a:ext>
              <a:ext uri="{C183D7F6-B498-43B3-948B-1728B52AA6E4}">
                <adec:decorative xmlns:adec="http://schemas.microsoft.com/office/drawing/2017/decorative" val="1"/>
              </a:ext>
            </a:extLst>
          </p:cNvPr>
          <p:cNvSpPr/>
          <p:nvPr userDrawn="1"/>
        </p:nvSpPr>
        <p:spPr>
          <a:xfrm>
            <a:off x="0" y="0"/>
            <a:ext cx="226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4" name="Logoimage" descr="{&quot;templafy&quot;:{&quot;id&quot;:&quot;d1e150a9-f842-4dd5-926f-a2915cec47dd&quot;}}">
            <a:extLst>
              <a:ext uri="{FF2B5EF4-FFF2-40B4-BE49-F238E27FC236}">
                <a16:creationId xmlns:a16="http://schemas.microsoft.com/office/drawing/2014/main" id="{980A3229-C996-3A04-53CA-878665E069EF}"/>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pic>
        <p:nvPicPr>
          <p:cNvPr id="6" name="ExtraBottomlogoimage" descr="{&quot;templafy&quot;:{&quot;id&quot;:&quot;939a32fe-b315-4ebe-87d9-480e1a7c435d&quot;}}">
            <a:extLst>
              <a:ext uri="{FF2B5EF4-FFF2-40B4-BE49-F238E27FC236}">
                <a16:creationId xmlns:a16="http://schemas.microsoft.com/office/drawing/2014/main" id="{34AEF55B-E49C-30C2-C9A4-E083FB840677}"/>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5659200" y="6318001"/>
            <a:ext cx="1324966" cy="421253"/>
          </a:xfrm>
          <a:prstGeom prst="rect">
            <a:avLst/>
          </a:prstGeom>
        </p:spPr>
      </p:pic>
      <p:pic>
        <p:nvPicPr>
          <p:cNvPr id="20" name="ExtraToplogoimage" descr="{&quot;templafy&quot;:{&quot;id&quot;:&quot;682c093b-ddda-4328-aa38-b2c77d267df5&quot;}}">
            <a:extLst>
              <a:ext uri="{FF2B5EF4-FFF2-40B4-BE49-F238E27FC236}">
                <a16:creationId xmlns:a16="http://schemas.microsoft.com/office/drawing/2014/main" id="{171C050F-639B-24D1-297A-6401B3A6E76E}"/>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9957600" y="97201"/>
            <a:ext cx="2178272" cy="684085"/>
          </a:xfrm>
          <a:prstGeom prst="rect">
            <a:avLst/>
          </a:prstGeom>
        </p:spPr>
      </p:pic>
      <p:sp>
        <p:nvSpPr>
          <p:cNvPr id="15" name="Titel" descr="{&quot;templafy&quot;:{&quot;id&quot;:&quot;f2ae0899-7762-446c-8c67-8d1b80ffafef&quot;}}" hidden="1">
            <a:extLst>
              <a:ext uri="{FF2B5EF4-FFF2-40B4-BE49-F238E27FC236}">
                <a16:creationId xmlns:a16="http://schemas.microsoft.com/office/drawing/2014/main" id="{D42A49FB-DE16-2684-C3BF-09915E244145}"/>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lang="da-DK" sz="1000" dirty="0">
              <a:solidFill>
                <a:srgbClr val="FFFFFF"/>
              </a:solidFill>
            </a:endParaRPr>
          </a:p>
        </p:txBody>
      </p:sp>
      <p:sp>
        <p:nvSpPr>
          <p:cNvPr id="16" name="Dato" descr="{&quot;templafy&quot;:{&quot;id&quot;:&quot;eb683c87-4514-4fd8-be87-0e52db95627b&quot;}}" hidden="1">
            <a:extLst>
              <a:ext uri="{FF2B5EF4-FFF2-40B4-BE49-F238E27FC236}">
                <a16:creationId xmlns:a16="http://schemas.microsoft.com/office/drawing/2014/main" id="{B47B648C-6374-329E-587E-B848BD6B7C89}"/>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rgbClr val="FFFFFF"/>
              </a:solidFill>
            </a:endParaRPr>
          </a:p>
        </p:txBody>
      </p:sp>
      <p:sp>
        <p:nvSpPr>
          <p:cNvPr id="23" name="Navn" descr="{&quot;templafy&quot;:{&quot;id&quot;:&quot;8ae3d726-e621-4a0a-9032-19ae376552d5&quot;}}">
            <a:extLst>
              <a:ext uri="{FF2B5EF4-FFF2-40B4-BE49-F238E27FC236}">
                <a16:creationId xmlns:a16="http://schemas.microsoft.com/office/drawing/2014/main" id="{3B142DB8-0086-C12F-7D60-B0F3B55197E0}"/>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rgbClr val="FFFFFF"/>
              </a:solidFill>
            </a:endParaRPr>
          </a:p>
        </p:txBody>
      </p:sp>
      <p:sp>
        <p:nvSpPr>
          <p:cNvPr id="8" name="Virksomhed" descr="{&quot;templafy&quot;:{&quot;id&quot;:&quot;2be2fc7d-5c06-46f5-91b6-43a94120238f&quot;}}">
            <a:extLst>
              <a:ext uri="{FF2B5EF4-FFF2-40B4-BE49-F238E27FC236}">
                <a16:creationId xmlns:a16="http://schemas.microsoft.com/office/drawing/2014/main" id="{F65AFAB3-583B-0BC6-BA32-6E426BC7DD1E}"/>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bg1"/>
                </a:solidFill>
              </a:rPr>
              <a:t>Amager og Hvidovre Hospital</a:t>
            </a:r>
          </a:p>
        </p:txBody>
      </p:sp>
      <p:sp>
        <p:nvSpPr>
          <p:cNvPr id="12" name="CenterFreeText" descr="{&quot;templafy&quot;:{&quot;id&quot;:&quot;89e1c138-635c-4937-a0d1-a6248028b1ab&quot;}}">
            <a:extLst>
              <a:ext uri="{FF2B5EF4-FFF2-40B4-BE49-F238E27FC236}">
                <a16:creationId xmlns:a16="http://schemas.microsoft.com/office/drawing/2014/main" id="{5EFE331C-BE84-CDDE-8AE6-DDF3D8BE71B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bg1"/>
              </a:solidFill>
            </a:endParaRPr>
          </a:p>
        </p:txBody>
      </p:sp>
      <p:sp>
        <p:nvSpPr>
          <p:cNvPr id="13" name="Center" descr="{&quot;templafy&quot;:{&quot;id&quot;:&quot;4877ca10-df0a-442f-90a0-4626aca08bce&quot;}}" hidden="1">
            <a:extLst>
              <a:ext uri="{FF2B5EF4-FFF2-40B4-BE49-F238E27FC236}">
                <a16:creationId xmlns:a16="http://schemas.microsoft.com/office/drawing/2014/main" id="{C3162D3B-1EC4-882E-6A9D-06231E5F4B0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2" name="Titel 1"/>
          <p:cNvSpPr>
            <a:spLocks noGrp="1"/>
          </p:cNvSpPr>
          <p:nvPr>
            <p:ph type="title" hasCustomPrompt="1"/>
          </p:nvPr>
        </p:nvSpPr>
        <p:spPr>
          <a:xfrm>
            <a:off x="1127125" y="1700213"/>
            <a:ext cx="10371275" cy="828837"/>
          </a:xfrm>
        </p:spPr>
        <p:txBody>
          <a:bodyPr/>
          <a:lstStyle>
            <a:lvl1pPr>
              <a:lnSpc>
                <a:spcPct val="85000"/>
              </a:lnSpc>
              <a:defRPr>
                <a:solidFill>
                  <a:schemeClr val="bg1"/>
                </a:solidFill>
              </a:defRPr>
            </a:lvl1pPr>
          </a:lstStyle>
          <a:p>
            <a:r>
              <a:rPr lang="da-DK" dirty="0"/>
              <a:t>Overskrift 28pt i max. to linjer </a:t>
            </a:r>
            <a:br>
              <a:rPr lang="da-DK" dirty="0"/>
            </a:br>
            <a:r>
              <a:rPr lang="da-DK" dirty="0"/>
              <a:t>teksten vokser opad</a:t>
            </a:r>
          </a:p>
        </p:txBody>
      </p:sp>
      <p:sp>
        <p:nvSpPr>
          <p:cNvPr id="11" name="Pladsholder til tekst 2"/>
          <p:cNvSpPr>
            <a:spLocks noGrp="1"/>
          </p:cNvSpPr>
          <p:nvPr>
            <p:ph type="body" sz="quarter" idx="15" hasCustomPrompt="1"/>
          </p:nvPr>
        </p:nvSpPr>
        <p:spPr>
          <a:xfrm>
            <a:off x="1127126" y="2817975"/>
            <a:ext cx="5004000" cy="648000"/>
          </a:xfrm>
        </p:spPr>
        <p:txBody>
          <a:bodyPr/>
          <a:lstStyle>
            <a:lvl1pPr marL="0" indent="0">
              <a:lnSpc>
                <a:spcPct val="85000"/>
              </a:lnSpc>
              <a:buFont typeface="Arial" panose="020B0604020202020204" pitchFamily="34" charset="0"/>
              <a:buNone/>
              <a:defRPr sz="1600" baseline="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7" name="Pladsholder til tekst 3"/>
          <p:cNvSpPr>
            <a:spLocks noGrp="1"/>
          </p:cNvSpPr>
          <p:nvPr>
            <p:ph type="body" sz="quarter" idx="16" hasCustomPrompt="1"/>
          </p:nvPr>
        </p:nvSpPr>
        <p:spPr>
          <a:xfrm>
            <a:off x="1127126" y="3747776"/>
            <a:ext cx="5005388" cy="648000"/>
          </a:xfrm>
        </p:spPr>
        <p:txBody>
          <a:bodyPr/>
          <a:lstStyle>
            <a:lvl1pPr marL="0" indent="0">
              <a:lnSpc>
                <a:spcPct val="85000"/>
              </a:lnSpc>
              <a:buNone/>
              <a:defRPr sz="160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8" name="Pladsholder til tekst 4"/>
          <p:cNvSpPr>
            <a:spLocks noGrp="1"/>
          </p:cNvSpPr>
          <p:nvPr>
            <p:ph type="body" sz="quarter" idx="17" hasCustomPrompt="1"/>
          </p:nvPr>
        </p:nvSpPr>
        <p:spPr>
          <a:xfrm>
            <a:off x="6501600" y="2817975"/>
            <a:ext cx="5004000" cy="648000"/>
          </a:xfrm>
        </p:spPr>
        <p:txBody>
          <a:bodyPr/>
          <a:lstStyle>
            <a:lvl1pPr marL="0" indent="0">
              <a:lnSpc>
                <a:spcPct val="85000"/>
              </a:lnSpc>
              <a:buNone/>
              <a:defRPr sz="160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9" name="Pladsholder til tekst5"/>
          <p:cNvSpPr>
            <a:spLocks noGrp="1"/>
          </p:cNvSpPr>
          <p:nvPr>
            <p:ph type="body" sz="quarter" idx="18" hasCustomPrompt="1"/>
          </p:nvPr>
        </p:nvSpPr>
        <p:spPr>
          <a:xfrm>
            <a:off x="6501600" y="3748854"/>
            <a:ext cx="5004000" cy="648000"/>
          </a:xfrm>
        </p:spPr>
        <p:txBody>
          <a:bodyPr/>
          <a:lstStyle>
            <a:lvl1pPr marL="0" indent="0">
              <a:lnSpc>
                <a:spcPct val="85000"/>
              </a:lnSpc>
              <a:buNone/>
              <a:defRPr sz="160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4" name="Slide Number Placeholder 13">
            <a:extLst>
              <a:ext uri="{FF2B5EF4-FFF2-40B4-BE49-F238E27FC236}">
                <a16:creationId xmlns:a16="http://schemas.microsoft.com/office/drawing/2014/main" id="{A8FB8F10-EEA1-9F7C-1CA5-F8D70EA8633E}"/>
              </a:ext>
              <a:ext uri="{C183D7F6-B498-43B3-948B-1728B52AA6E4}">
                <adec:decorative xmlns:adec="http://schemas.microsoft.com/office/drawing/2017/decorative" val="1"/>
              </a:ext>
            </a:extLst>
          </p:cNvPr>
          <p:cNvSpPr>
            <a:spLocks noGrp="1"/>
          </p:cNvSpPr>
          <p:nvPr>
            <p:ph type="sldNum" sz="quarter" idx="21"/>
          </p:nvPr>
        </p:nvSpPr>
        <p:spPr/>
        <p:txBody>
          <a:bodyPr/>
          <a:lstStyle>
            <a:lvl1pPr>
              <a:defRPr>
                <a:solidFill>
                  <a:schemeClr val="bg1"/>
                </a:solidFill>
              </a:defRPr>
            </a:lvl1pPr>
          </a:lstStyle>
          <a:p>
            <a:fld id="{0DAB5548-7253-48D6-B95B-F3D312A72220}" type="slidenum">
              <a:rPr lang="en-US" smtClean="0"/>
              <a:pPr/>
              <a:t>‹nr.›</a:t>
            </a:fld>
            <a:endParaRPr lang="en-US" dirty="0"/>
          </a:p>
        </p:txBody>
      </p:sp>
    </p:spTree>
    <p:extLst>
      <p:ext uri="{BB962C8B-B14F-4D97-AF65-F5344CB8AC3E}">
        <p14:creationId xmlns:p14="http://schemas.microsoft.com/office/powerpoint/2010/main" val="38590279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m - farvet baggrund">
    <p:bg>
      <p:bgPr>
        <a:solidFill>
          <a:schemeClr val="accent5">
            <a:lumMod val="75000"/>
          </a:schemeClr>
        </a:solidFill>
        <a:effectLst/>
      </p:bgPr>
    </p:bg>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4E5C5C65-92B8-4B3F-BE1B-63180EB0E183}"/>
              </a:ext>
              <a:ext uri="{C183D7F6-B498-43B3-948B-1728B52AA6E4}">
                <adec:decorative xmlns:adec="http://schemas.microsoft.com/office/drawing/2017/decorative" val="1"/>
              </a:ext>
            </a:extLst>
          </p:cNvPr>
          <p:cNvSpPr>
            <a:spLocks noGrp="1"/>
          </p:cNvSpPr>
          <p:nvPr>
            <p:ph type="dt" sz="half" idx="19"/>
          </p:nvPr>
        </p:nvSpPr>
        <p:spPr/>
        <p:txBody>
          <a:bodyPr/>
          <a:lstStyle/>
          <a:p>
            <a:endParaRPr lang="da-DK" dirty="0"/>
          </a:p>
        </p:txBody>
      </p:sp>
      <p:sp>
        <p:nvSpPr>
          <p:cNvPr id="7" name="Footer Placeholder 6" hidden="1">
            <a:extLst>
              <a:ext uri="{FF2B5EF4-FFF2-40B4-BE49-F238E27FC236}">
                <a16:creationId xmlns:a16="http://schemas.microsoft.com/office/drawing/2014/main" id="{9908E025-A0FB-4A57-BEE6-3B848F4574F7}"/>
              </a:ext>
              <a:ext uri="{C183D7F6-B498-43B3-948B-1728B52AA6E4}">
                <adec:decorative xmlns:adec="http://schemas.microsoft.com/office/drawing/2017/decorative" val="1"/>
              </a:ext>
            </a:extLst>
          </p:cNvPr>
          <p:cNvSpPr>
            <a:spLocks noGrp="1"/>
          </p:cNvSpPr>
          <p:nvPr>
            <p:ph type="ftr" sz="quarter" idx="20"/>
          </p:nvPr>
        </p:nvSpPr>
        <p:spPr/>
        <p:txBody>
          <a:bodyPr/>
          <a:lstStyle/>
          <a:p>
            <a:endParaRPr lang="en-GB"/>
          </a:p>
        </p:txBody>
      </p:sp>
      <p:pic>
        <p:nvPicPr>
          <p:cNvPr id="5" name="Logoimage" descr="{&quot;templafy&quot;:{&quot;id&quot;:&quot;0c3aa639-8b43-44fc-96f7-6256ea1fd48f&quot;}}">
            <a:extLst>
              <a:ext uri="{FF2B5EF4-FFF2-40B4-BE49-F238E27FC236}">
                <a16:creationId xmlns:a16="http://schemas.microsoft.com/office/drawing/2014/main" id="{5206ABFC-8051-5121-CCE4-D072A8AC96F2}"/>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sp>
        <p:nvSpPr>
          <p:cNvPr id="19" name="Titel" descr="{&quot;templafy&quot;:{&quot;id&quot;:&quot;9d9d718b-14b3-4bcb-bc49-fee3d22887cb&quot;}}" hidden="1">
            <a:extLst>
              <a:ext uri="{FF2B5EF4-FFF2-40B4-BE49-F238E27FC236}">
                <a16:creationId xmlns:a16="http://schemas.microsoft.com/office/drawing/2014/main" id="{69957D28-DA0E-1F35-269F-D2D19F1689E2}"/>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lang="da-DK" sz="1000" dirty="0">
              <a:solidFill>
                <a:srgbClr val="FFFFFF"/>
              </a:solidFill>
            </a:endParaRPr>
          </a:p>
        </p:txBody>
      </p:sp>
      <p:sp>
        <p:nvSpPr>
          <p:cNvPr id="20" name="Dato" descr="{&quot;templafy&quot;:{&quot;id&quot;:&quot;ceff12dd-e60d-4d65-92f5-3adaf23d0ff0&quot;}}" hidden="1">
            <a:extLst>
              <a:ext uri="{FF2B5EF4-FFF2-40B4-BE49-F238E27FC236}">
                <a16:creationId xmlns:a16="http://schemas.microsoft.com/office/drawing/2014/main" id="{733E1F6B-A347-0C8E-BB88-556DF4C79697}"/>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rgbClr val="FFFFFF"/>
              </a:solidFill>
            </a:endParaRPr>
          </a:p>
        </p:txBody>
      </p:sp>
      <p:sp>
        <p:nvSpPr>
          <p:cNvPr id="21" name="Navn" descr="{&quot;templafy&quot;:{&quot;id&quot;:&quot;5e5fd2d8-b23b-4e84-9605-5101a2888c7f&quot;}}">
            <a:extLst>
              <a:ext uri="{FF2B5EF4-FFF2-40B4-BE49-F238E27FC236}">
                <a16:creationId xmlns:a16="http://schemas.microsoft.com/office/drawing/2014/main" id="{9E7A6319-F6B3-BBFB-FFE4-EC0968E2636D}"/>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rgbClr val="FFFFFF"/>
              </a:solidFill>
            </a:endParaRPr>
          </a:p>
        </p:txBody>
      </p:sp>
      <p:pic>
        <p:nvPicPr>
          <p:cNvPr id="8" name="ExtraBottomlogoimage" descr="{&quot;templafy&quot;:{&quot;id&quot;:&quot;7a5736f1-c491-4d6b-b1f6-0ebd413e37cf&quot;}}">
            <a:extLst>
              <a:ext uri="{FF2B5EF4-FFF2-40B4-BE49-F238E27FC236}">
                <a16:creationId xmlns:a16="http://schemas.microsoft.com/office/drawing/2014/main" id="{90E14B16-DE3E-CD07-7683-54F1132BD8FF}"/>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5659200" y="6318001"/>
            <a:ext cx="1324966" cy="421253"/>
          </a:xfrm>
          <a:prstGeom prst="rect">
            <a:avLst/>
          </a:prstGeom>
        </p:spPr>
      </p:pic>
      <p:pic>
        <p:nvPicPr>
          <p:cNvPr id="10" name="ExtraToplogoimage" descr="{&quot;templafy&quot;:{&quot;id&quot;:&quot;eaaaeb16-a40c-4a02-981b-79b573563a12&quot;}}">
            <a:extLst>
              <a:ext uri="{FF2B5EF4-FFF2-40B4-BE49-F238E27FC236}">
                <a16:creationId xmlns:a16="http://schemas.microsoft.com/office/drawing/2014/main" id="{4ACC4B95-FC5C-1F4C-2E97-B53C3E5D6764}"/>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9957600" y="97201"/>
            <a:ext cx="2178272" cy="684085"/>
          </a:xfrm>
          <a:prstGeom prst="rect">
            <a:avLst/>
          </a:prstGeom>
        </p:spPr>
      </p:pic>
      <p:sp>
        <p:nvSpPr>
          <p:cNvPr id="2" name="Slide Number Placeholder 1">
            <a:extLst>
              <a:ext uri="{FF2B5EF4-FFF2-40B4-BE49-F238E27FC236}">
                <a16:creationId xmlns:a16="http://schemas.microsoft.com/office/drawing/2014/main" id="{153C25AD-0853-357E-765C-83C7AD978E93}"/>
              </a:ext>
              <a:ext uri="{C183D7F6-B498-43B3-948B-1728B52AA6E4}">
                <adec:decorative xmlns:adec="http://schemas.microsoft.com/office/drawing/2017/decorative" val="1"/>
              </a:ext>
            </a:extLst>
          </p:cNvPr>
          <p:cNvSpPr>
            <a:spLocks noGrp="1"/>
          </p:cNvSpPr>
          <p:nvPr>
            <p:ph type="sldNum" sz="quarter" idx="21"/>
          </p:nvPr>
        </p:nvSpPr>
        <p:spPr/>
        <p:txBody>
          <a:bodyPr/>
          <a:lstStyle>
            <a:lvl1pPr>
              <a:defRPr>
                <a:solidFill>
                  <a:schemeClr val="bg1"/>
                </a:solidFill>
              </a:defRPr>
            </a:lvl1pPr>
          </a:lstStyle>
          <a:p>
            <a:fld id="{0DAB5548-7253-48D6-B95B-F3D312A72220}" type="slidenum">
              <a:rPr lang="en-US" smtClean="0"/>
              <a:pPr/>
              <a:t>‹nr.›</a:t>
            </a:fld>
            <a:endParaRPr lang="en-US" dirty="0"/>
          </a:p>
        </p:txBody>
      </p:sp>
    </p:spTree>
    <p:extLst>
      <p:ext uri="{BB962C8B-B14F-4D97-AF65-F5344CB8AC3E}">
        <p14:creationId xmlns:p14="http://schemas.microsoft.com/office/powerpoint/2010/main" val="28745244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om u/farvet baggrund">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49DD8573-7CBB-4652-800A-962EBE3F490D}"/>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Lst>
          </p:cNvPr>
          <p:cNvSpPr>
            <a:spLocks noGrp="1"/>
          </p:cNvSpPr>
          <p:nvPr>
            <p:ph type="ftr" sz="quarter" idx="11"/>
          </p:nvPr>
        </p:nvSpPr>
        <p:spPr/>
        <p:txBody>
          <a:bodyPr/>
          <a:lstStyle/>
          <a:p>
            <a:endParaRPr lang="en-GB"/>
          </a:p>
        </p:txBody>
      </p:sp>
      <p:sp>
        <p:nvSpPr>
          <p:cNvPr id="35" name="Slide Number Placeholder 6">
            <a:extLst>
              <a:ext uri="{FF2B5EF4-FFF2-40B4-BE49-F238E27FC236}">
                <a16:creationId xmlns:a16="http://schemas.microsoft.com/office/drawing/2014/main" id="{83F8E170-69DF-4972-9F60-F68F14D60D7D}"/>
              </a:ext>
            </a:extLst>
          </p:cNvPr>
          <p:cNvSpPr>
            <a:spLocks noGrp="1"/>
          </p:cNvSpPr>
          <p:nvPr>
            <p:ph type="sldNum" sz="quarter" idx="12"/>
          </p:nvPr>
        </p:nvSpPr>
        <p:spPr>
          <a:xfrm>
            <a:off x="11505600" y="6289200"/>
            <a:ext cx="687386" cy="180000"/>
          </a:xfrm>
        </p:spPr>
        <p:txBody>
          <a:bodyPr/>
          <a:lstStyle>
            <a:lvl1pPr>
              <a:defRPr>
                <a:solidFill>
                  <a:schemeClr val="tx1"/>
                </a:solidFill>
              </a:defRPr>
            </a:lvl1pPr>
          </a:lstStyle>
          <a:p>
            <a:fld id="{0DAB5548-7253-48D6-B95B-F3D312A72220}" type="slidenum">
              <a:rPr lang="en-GB" smtClean="0"/>
              <a:pPr/>
              <a:t>‹nr.›</a:t>
            </a:fld>
            <a:endParaRPr lang="en-GB" dirty="0"/>
          </a:p>
        </p:txBody>
      </p:sp>
      <p:pic>
        <p:nvPicPr>
          <p:cNvPr id="5" name="ExtralogoBottomimage" descr="{&quot;templafy&quot;:{&quot;id&quot;:&quot;714edab3-ef85-4f55-b375-5f8e8d326598&quot;}}">
            <a:extLst>
              <a:ext uri="{FF2B5EF4-FFF2-40B4-BE49-F238E27FC236}">
                <a16:creationId xmlns:a16="http://schemas.microsoft.com/office/drawing/2014/main" id="{B06E0C77-0010-E4E8-A1AA-2CA8D8C68B7D}"/>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5659749" y="6318001"/>
            <a:ext cx="1324966" cy="421253"/>
          </a:xfrm>
          <a:prstGeom prst="rect">
            <a:avLst/>
          </a:prstGeom>
        </p:spPr>
      </p:pic>
      <p:pic>
        <p:nvPicPr>
          <p:cNvPr id="7" name="ExtralogoTopimage" descr="{&quot;templafy&quot;:{&quot;id&quot;:&quot;6e833c51-1cef-4f37-aa29-b04f9ac712ad&quot;}}">
            <a:extLst>
              <a:ext uri="{FF2B5EF4-FFF2-40B4-BE49-F238E27FC236}">
                <a16:creationId xmlns:a16="http://schemas.microsoft.com/office/drawing/2014/main" id="{5AB33DE9-4ED5-55D2-A5D7-F6554B736633}"/>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9957600" y="97201"/>
            <a:ext cx="2178272" cy="684085"/>
          </a:xfrm>
          <a:prstGeom prst="rect">
            <a:avLst/>
          </a:prstGeom>
        </p:spPr>
      </p:pic>
      <p:sp>
        <p:nvSpPr>
          <p:cNvPr id="11" name="Titel" descr="{&quot;templafy&quot;:{&quot;id&quot;:&quot;5271a644-e8e7-415a-b0c2-5db54500d023&quot;}}">
            <a:extLst>
              <a:ext uri="{FF2B5EF4-FFF2-40B4-BE49-F238E27FC236}">
                <a16:creationId xmlns:a16="http://schemas.microsoft.com/office/drawing/2014/main" id="{AC9789B1-B1CE-D7FF-3EE9-41BAAA0B422A}"/>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2" name="Navn" descr="{&quot;templafy&quot;:{&quot;id&quot;:&quot;ad6f54e8-21e9-4f4e-a90d-75ba3b193295&quot;}}">
            <a:extLst>
              <a:ext uri="{FF2B5EF4-FFF2-40B4-BE49-F238E27FC236}">
                <a16:creationId xmlns:a16="http://schemas.microsoft.com/office/drawing/2014/main" id="{BC3409DC-AF70-C674-C7AC-87B2EFBB5FD1}"/>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3" name="Dato" descr="{&quot;templafy&quot;:{&quot;id&quot;:&quot;6a9d0f4f-7e7e-4d7d-b395-5d69c7e952bb&quot;}}">
            <a:extLst>
              <a:ext uri="{FF2B5EF4-FFF2-40B4-BE49-F238E27FC236}">
                <a16:creationId xmlns:a16="http://schemas.microsoft.com/office/drawing/2014/main" id="{300F5851-07AE-CC08-8C6F-5D2C9E1945A1}"/>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Tree>
    <p:extLst>
      <p:ext uri="{BB962C8B-B14F-4D97-AF65-F5344CB8AC3E}">
        <p14:creationId xmlns:p14="http://schemas.microsoft.com/office/powerpoint/2010/main" val="4025771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tart med foto">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F00BB212-D8D4-B929-0CFF-2D53F0744391}"/>
              </a:ext>
              <a:ext uri="{C183D7F6-B498-43B3-948B-1728B52AA6E4}">
                <adec:decorative xmlns:adec="http://schemas.microsoft.com/office/drawing/2017/decorative" val="1"/>
              </a:ext>
            </a:extLst>
          </p:cNvPr>
          <p:cNvSpPr>
            <a:spLocks noGrp="1"/>
          </p:cNvSpPr>
          <p:nvPr>
            <p:ph type="dt" sz="half" idx="14"/>
          </p:nvPr>
        </p:nvSpPr>
        <p:spPr/>
        <p:txBody>
          <a:bodyPr/>
          <a:lstStyle/>
          <a:p>
            <a:endParaRPr lang="da-DK" dirty="0"/>
          </a:p>
        </p:txBody>
      </p:sp>
      <p:sp>
        <p:nvSpPr>
          <p:cNvPr id="7" name="Footer Placeholder 6" hidden="1">
            <a:extLst>
              <a:ext uri="{FF2B5EF4-FFF2-40B4-BE49-F238E27FC236}">
                <a16:creationId xmlns:a16="http://schemas.microsoft.com/office/drawing/2014/main" id="{07336983-16EB-C3B3-4A53-CA5A28D6F36D}"/>
              </a:ext>
              <a:ext uri="{C183D7F6-B498-43B3-948B-1728B52AA6E4}">
                <adec:decorative xmlns:adec="http://schemas.microsoft.com/office/drawing/2017/decorative" val="1"/>
              </a:ext>
            </a:extLst>
          </p:cNvPr>
          <p:cNvSpPr>
            <a:spLocks noGrp="1"/>
          </p:cNvSpPr>
          <p:nvPr>
            <p:ph type="ftr" sz="quarter" idx="15"/>
          </p:nvPr>
        </p:nvSpPr>
        <p:spPr/>
        <p:txBody>
          <a:bodyPr/>
          <a:lstStyle/>
          <a:p>
            <a:endParaRPr lang="en-GB"/>
          </a:p>
        </p:txBody>
      </p:sp>
      <p:sp>
        <p:nvSpPr>
          <p:cNvPr id="24" name="Rektangel 23">
            <a:extLst>
              <a:ext uri="{FF2B5EF4-FFF2-40B4-BE49-F238E27FC236}">
                <a16:creationId xmlns:a16="http://schemas.microsoft.com/office/drawing/2014/main" id="{9683C752-88D7-4AD3-AF5E-81075EDEFBD6}"/>
              </a:ext>
              <a:ext uri="{C183D7F6-B498-43B3-948B-1728B52AA6E4}">
                <adec:decorative xmlns:adec="http://schemas.microsoft.com/office/drawing/2017/decorative" val="1"/>
              </a:ext>
            </a:extLst>
          </p:cNvPr>
          <p:cNvSpPr/>
          <p:nvPr userDrawn="1"/>
        </p:nvSpPr>
        <p:spPr>
          <a:xfrm>
            <a:off x="-1" y="4374000"/>
            <a:ext cx="12191999" cy="2484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a:p>
        </p:txBody>
      </p:sp>
      <p:sp>
        <p:nvSpPr>
          <p:cNvPr id="36" name="Titel" descr="{&quot;templafy&quot;:{&quot;id&quot;:&quot;3b44e500-2ee4-4b80-a44d-7a7f7d081014&quot;}}" hidden="1">
            <a:extLst>
              <a:ext uri="{FF2B5EF4-FFF2-40B4-BE49-F238E27FC236}">
                <a16:creationId xmlns:a16="http://schemas.microsoft.com/office/drawing/2014/main" id="{419B8D28-E272-4D2B-85E0-D59E485D09D3}"/>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sp>
        <p:nvSpPr>
          <p:cNvPr id="39" name="Dato" descr="{&quot;templafy&quot;:{&quot;id&quot;:&quot;a8310134-73dc-415c-ab97-d2ff4cf82a43&quot;}}" hidden="1">
            <a:extLst>
              <a:ext uri="{FF2B5EF4-FFF2-40B4-BE49-F238E27FC236}">
                <a16:creationId xmlns:a16="http://schemas.microsoft.com/office/drawing/2014/main" id="{7E183441-C0DC-44F9-B6BF-90FE6C73046C}"/>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sp>
        <p:nvSpPr>
          <p:cNvPr id="2" name="Navn" descr="{&quot;templafy&quot;:{&quot;id&quot;:&quot;f6cd6a66-a154-4e0a-ae6a-c7849d514f1c&quot;}}">
            <a:extLst>
              <a:ext uri="{FF2B5EF4-FFF2-40B4-BE49-F238E27FC236}">
                <a16:creationId xmlns:a16="http://schemas.microsoft.com/office/drawing/2014/main" id="{59F71DE2-EB1E-3D44-E93B-2BCBF8A7A841}"/>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sp>
        <p:nvSpPr>
          <p:cNvPr id="3" name="Virksomhed" descr="{&quot;templafy&quot;:{&quot;id&quot;:&quot;53f54e2a-3d9d-446e-83ae-7dce8c5eb6a4&quot;}}">
            <a:extLst>
              <a:ext uri="{FF2B5EF4-FFF2-40B4-BE49-F238E27FC236}">
                <a16:creationId xmlns:a16="http://schemas.microsoft.com/office/drawing/2014/main" id="{BC04514C-1BCB-4CA4-A95F-3A213AB90E7E}"/>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5">
                    <a:lumMod val="75000"/>
                  </a:schemeClr>
                </a:solidFill>
              </a:rPr>
              <a:t>Amager og Hvidovre Hospital</a:t>
            </a:r>
          </a:p>
        </p:txBody>
      </p:sp>
      <p:pic>
        <p:nvPicPr>
          <p:cNvPr id="10" name="Logoimage" descr="{&quot;templafy&quot;:{&quot;id&quot;:&quot;01eb3da7-feeb-402d-b247-b766c89ee9e0&quot;}}">
            <a:extLst>
              <a:ext uri="{FF2B5EF4-FFF2-40B4-BE49-F238E27FC236}">
                <a16:creationId xmlns:a16="http://schemas.microsoft.com/office/drawing/2014/main" id="{E186ADC3-71F6-E953-F4FC-1E8B57CD085E}"/>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pic>
        <p:nvPicPr>
          <p:cNvPr id="12" name="ExtraBottomlogoimage" descr="{&quot;templafy&quot;:{&quot;id&quot;:&quot;c5b6ae42-3875-4aef-9f83-2c16866027b3&quot;}}">
            <a:extLst>
              <a:ext uri="{FF2B5EF4-FFF2-40B4-BE49-F238E27FC236}">
                <a16:creationId xmlns:a16="http://schemas.microsoft.com/office/drawing/2014/main" id="{E879243A-2F06-7201-9CB6-57D3511E2AB7}"/>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5659200" y="6318001"/>
            <a:ext cx="1324966" cy="421253"/>
          </a:xfrm>
          <a:prstGeom prst="rect">
            <a:avLst/>
          </a:prstGeom>
        </p:spPr>
      </p:pic>
      <p:pic>
        <p:nvPicPr>
          <p:cNvPr id="16" name="ExtraToplogoimage" descr="{&quot;templafy&quot;:{&quot;id&quot;:&quot;d26e0e56-ae35-458a-a19c-1b3a3b0abaa0&quot;}}">
            <a:extLst>
              <a:ext uri="{FF2B5EF4-FFF2-40B4-BE49-F238E27FC236}">
                <a16:creationId xmlns:a16="http://schemas.microsoft.com/office/drawing/2014/main" id="{2B679437-B915-4199-5791-96FD362FE3DD}"/>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9957600" y="97201"/>
            <a:ext cx="2178272" cy="684085"/>
          </a:xfrm>
          <a:prstGeom prst="rect">
            <a:avLst/>
          </a:prstGeom>
        </p:spPr>
      </p:pic>
      <p:sp>
        <p:nvSpPr>
          <p:cNvPr id="14" name="CenterFreeText" descr="{&quot;templafy&quot;:{&quot;id&quot;:&quot;87392afb-8eff-40d3-b1de-1764b062dd43&quot;}}">
            <a:extLst>
              <a:ext uri="{FF2B5EF4-FFF2-40B4-BE49-F238E27FC236}">
                <a16:creationId xmlns:a16="http://schemas.microsoft.com/office/drawing/2014/main" id="{A13A3222-EC70-8D57-313F-B65AEA0D7C4F}"/>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15" name="Center" descr="{&quot;templafy&quot;:{&quot;id&quot;:&quot;6c53fe02-4f78-4266-bb21-26f82fb6802c&quot;}}" hidden="1">
            <a:extLst>
              <a:ext uri="{FF2B5EF4-FFF2-40B4-BE49-F238E27FC236}">
                <a16:creationId xmlns:a16="http://schemas.microsoft.com/office/drawing/2014/main" id="{029E764C-45EF-2103-0BB7-DC81D8D936E6}"/>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pic>
        <p:nvPicPr>
          <p:cNvPr id="5" name="Billede 4">
            <a:extLst>
              <a:ext uri="{FF2B5EF4-FFF2-40B4-BE49-F238E27FC236}">
                <a16:creationId xmlns:a16="http://schemas.microsoft.com/office/drawing/2014/main" id="{98FA3312-0C37-F328-1D10-3941AEE4C884}"/>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0" y="835854"/>
            <a:ext cx="12192000" cy="3545147"/>
          </a:xfrm>
          <a:prstGeom prst="rect">
            <a:avLst/>
          </a:prstGeom>
        </p:spPr>
      </p:pic>
      <p:sp>
        <p:nvSpPr>
          <p:cNvPr id="6" name="Pladsholder til billede 5">
            <a:extLst>
              <a:ext uri="{FF2B5EF4-FFF2-40B4-BE49-F238E27FC236}">
                <a16:creationId xmlns:a16="http://schemas.microsoft.com/office/drawing/2014/main" id="{7F5B9C01-05DD-B6E6-55D8-620146BD1EE6}"/>
              </a:ext>
              <a:ext uri="{C183D7F6-B498-43B3-948B-1728B52AA6E4}">
                <adec:decorative xmlns:adec="http://schemas.microsoft.com/office/drawing/2017/decorative" val="1"/>
              </a:ext>
            </a:extLst>
          </p:cNvPr>
          <p:cNvSpPr>
            <a:spLocks noGrp="1"/>
          </p:cNvSpPr>
          <p:nvPr>
            <p:ph type="pic" sz="quarter" idx="13" hasCustomPrompt="1"/>
          </p:nvPr>
        </p:nvSpPr>
        <p:spPr>
          <a:xfrm>
            <a:off x="0" y="836545"/>
            <a:ext cx="12192000" cy="3546956"/>
          </a:xfrm>
        </p:spPr>
        <p:txBody>
          <a:bodyPr tIns="900000" anchor="ctr" anchorCtr="1"/>
          <a:lstStyle>
            <a:lvl1pPr marL="0" indent="0">
              <a:buNone/>
              <a:defRPr sz="2000">
                <a:solidFill>
                  <a:schemeClr val="bg1"/>
                </a:solidFill>
              </a:defRPr>
            </a:lvl1pPr>
          </a:lstStyle>
          <a:p>
            <a:pPr marL="0" marR="0" lvl="0" indent="0" algn="l" defTabSz="914400" rtl="0" eaLnBrk="1" fontAlgn="auto" latinLnBrk="0" hangingPunct="1">
              <a:lnSpc>
                <a:spcPct val="100000"/>
              </a:lnSpc>
              <a:spcBef>
                <a:spcPts val="0"/>
              </a:spcBef>
              <a:spcAft>
                <a:spcPts val="1200"/>
              </a:spcAft>
              <a:buClr>
                <a:schemeClr val="accent6"/>
              </a:buClr>
              <a:buSzTx/>
              <a:buFont typeface="Arial" panose="020B0604020202020204" pitchFamily="34" charset="0"/>
              <a:buNone/>
              <a:tabLst/>
              <a:defRPr/>
            </a:pPr>
            <a:r>
              <a:rPr lang="da-DK" dirty="0"/>
              <a:t>Klik på ikon for at indsætte billede</a:t>
            </a:r>
          </a:p>
        </p:txBody>
      </p:sp>
      <p:sp>
        <p:nvSpPr>
          <p:cNvPr id="28" name="Titel 1">
            <a:extLst>
              <a:ext uri="{FF2B5EF4-FFF2-40B4-BE49-F238E27FC236}">
                <a16:creationId xmlns:a16="http://schemas.microsoft.com/office/drawing/2014/main" id="{4595C0FA-AA7D-4727-B042-A050A2C8689F}"/>
              </a:ext>
            </a:extLst>
          </p:cNvPr>
          <p:cNvSpPr>
            <a:spLocks noGrp="1"/>
          </p:cNvSpPr>
          <p:nvPr>
            <p:ph type="title" hasCustomPrompt="1"/>
          </p:nvPr>
        </p:nvSpPr>
        <p:spPr>
          <a:xfrm>
            <a:off x="1152000" y="4669163"/>
            <a:ext cx="10346400" cy="1028375"/>
          </a:xfrm>
        </p:spPr>
        <p:txBody>
          <a:bodyPr anchor="t" anchorCtr="0"/>
          <a:lstStyle>
            <a:lvl1pPr>
              <a:defRPr sz="3800">
                <a:solidFill>
                  <a:schemeClr val="bg1"/>
                </a:solidFill>
              </a:defRPr>
            </a:lvl1pPr>
          </a:lstStyle>
          <a:p>
            <a:r>
              <a:rPr lang="da-DK" dirty="0"/>
              <a:t>Overskrift 38pt skrives her i en eller to linjer</a:t>
            </a:r>
          </a:p>
        </p:txBody>
      </p:sp>
      <p:sp>
        <p:nvSpPr>
          <p:cNvPr id="8" name="Slide Number Placeholder 7">
            <a:extLst>
              <a:ext uri="{FF2B5EF4-FFF2-40B4-BE49-F238E27FC236}">
                <a16:creationId xmlns:a16="http://schemas.microsoft.com/office/drawing/2014/main" id="{1A4C7644-7757-9199-5C11-C50D8C566183}"/>
              </a:ext>
              <a:ext uri="{C183D7F6-B498-43B3-948B-1728B52AA6E4}">
                <adec:decorative xmlns:adec="http://schemas.microsoft.com/office/drawing/2017/decorative" val="1"/>
              </a:ext>
            </a:extLst>
          </p:cNvPr>
          <p:cNvSpPr>
            <a:spLocks noGrp="1"/>
          </p:cNvSpPr>
          <p:nvPr>
            <p:ph type="sldNum" sz="quarter" idx="16"/>
          </p:nvPr>
        </p:nvSpPr>
        <p:spPr/>
        <p:txBody>
          <a:bodyPr/>
          <a:lstStyle>
            <a:lvl1pPr>
              <a:defRPr>
                <a:solidFill>
                  <a:schemeClr val="bg1"/>
                </a:solidFill>
              </a:defRPr>
            </a:lvl1pPr>
          </a:lstStyle>
          <a:p>
            <a:fld id="{0DAB5548-7253-48D6-B95B-F3D312A72220}" type="slidenum">
              <a:rPr lang="en-US" smtClean="0"/>
              <a:pPr/>
              <a:t>‹nr.›</a:t>
            </a:fld>
            <a:endParaRPr lang="en-US" dirty="0"/>
          </a:p>
        </p:txBody>
      </p:sp>
    </p:spTree>
    <p:extLst>
      <p:ext uri="{BB962C8B-B14F-4D97-AF65-F5344CB8AC3E}">
        <p14:creationId xmlns:p14="http://schemas.microsoft.com/office/powerpoint/2010/main" val="2967067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Èn tekstspalte">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B236D090-1AED-FE30-8ECA-B75697EC1969}"/>
              </a:ext>
              <a:ext uri="{C183D7F6-B498-43B3-948B-1728B52AA6E4}">
                <adec:decorative xmlns:adec="http://schemas.microsoft.com/office/drawing/2017/decorative" val="1"/>
              </a:ext>
            </a:extLst>
          </p:cNvPr>
          <p:cNvSpPr>
            <a:spLocks noGrp="1"/>
          </p:cNvSpPr>
          <p:nvPr>
            <p:ph type="dt" sz="half" idx="14"/>
          </p:nvPr>
        </p:nvSpPr>
        <p:spPr/>
        <p:txBody>
          <a:bodyPr/>
          <a:lstStyle/>
          <a:p>
            <a:endParaRPr lang="da-DK" dirty="0"/>
          </a:p>
        </p:txBody>
      </p:sp>
      <p:sp>
        <p:nvSpPr>
          <p:cNvPr id="12" name="Footer Placeholder 11" hidden="1">
            <a:extLst>
              <a:ext uri="{FF2B5EF4-FFF2-40B4-BE49-F238E27FC236}">
                <a16:creationId xmlns:a16="http://schemas.microsoft.com/office/drawing/2014/main" id="{D06444A1-D846-C801-1843-B5D3769FBEEE}"/>
              </a:ext>
              <a:ext uri="{C183D7F6-B498-43B3-948B-1728B52AA6E4}">
                <adec:decorative xmlns:adec="http://schemas.microsoft.com/office/drawing/2017/decorative" val="1"/>
              </a:ext>
            </a:extLst>
          </p:cNvPr>
          <p:cNvSpPr>
            <a:spLocks noGrp="1"/>
          </p:cNvSpPr>
          <p:nvPr>
            <p:ph type="ftr" sz="quarter" idx="15"/>
          </p:nvPr>
        </p:nvSpPr>
        <p:spPr/>
        <p:txBody>
          <a:bodyPr/>
          <a:lstStyle/>
          <a:p>
            <a:endParaRPr lang="en-GB"/>
          </a:p>
        </p:txBody>
      </p:sp>
      <p:sp>
        <p:nvSpPr>
          <p:cNvPr id="19" name="Farvet kant">
            <a:extLst>
              <a:ext uri="{FF2B5EF4-FFF2-40B4-BE49-F238E27FC236}">
                <a16:creationId xmlns:a16="http://schemas.microsoft.com/office/drawing/2014/main" id="{FE491970-C3E5-4ACC-B2C7-ED91F9637F03}"/>
              </a:ext>
              <a:ext uri="{C183D7F6-B498-43B3-948B-1728B52AA6E4}">
                <adec:decorative xmlns:adec="http://schemas.microsoft.com/office/drawing/2017/decorative" val="1"/>
              </a:ext>
            </a:extLst>
          </p:cNvPr>
          <p:cNvSpPr/>
          <p:nvPr userDrawn="1"/>
        </p:nvSpPr>
        <p:spPr>
          <a:xfrm>
            <a:off x="0" y="0"/>
            <a:ext cx="2304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8" name="Logoimage" descr="{&quot;templafy&quot;:{&quot;id&quot;:&quot;0dbe64c3-fcd6-4824-a843-e10fcac6605e&quot;}}">
            <a:extLst>
              <a:ext uri="{FF2B5EF4-FFF2-40B4-BE49-F238E27FC236}">
                <a16:creationId xmlns:a16="http://schemas.microsoft.com/office/drawing/2014/main" id="{2A65B163-D71B-F67C-42E6-7579CAA2131F}"/>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sp>
        <p:nvSpPr>
          <p:cNvPr id="4" name="Titel" descr="{&quot;templafy&quot;:{&quot;id&quot;:&quot;5a110452-6d98-4637-9e56-74c18dbbcb59&quot;}}" hidden="1">
            <a:extLst>
              <a:ext uri="{FF2B5EF4-FFF2-40B4-BE49-F238E27FC236}">
                <a16:creationId xmlns:a16="http://schemas.microsoft.com/office/drawing/2014/main" id="{76512CF4-BF41-F878-4AAA-1CD07FB8E9CD}"/>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lang="da-DK" sz="1000" dirty="0">
              <a:solidFill>
                <a:schemeClr val="tx1"/>
              </a:solidFill>
            </a:endParaRPr>
          </a:p>
        </p:txBody>
      </p:sp>
      <p:sp>
        <p:nvSpPr>
          <p:cNvPr id="5" name="Dato" descr="{&quot;templafy&quot;:{&quot;id&quot;:&quot;4b496e74-cfa3-4c0e-8a54-1189d06c11ab&quot;}}" hidden="1">
            <a:extLst>
              <a:ext uri="{FF2B5EF4-FFF2-40B4-BE49-F238E27FC236}">
                <a16:creationId xmlns:a16="http://schemas.microsoft.com/office/drawing/2014/main" id="{AA55FE5E-CA9B-0130-05F9-DC39BF489F60}"/>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6" name="Navn" descr="{&quot;templafy&quot;:{&quot;id&quot;:&quot;4550cc1e-fc8c-4305-9c89-d41d975caac6&quot;}}">
            <a:extLst>
              <a:ext uri="{FF2B5EF4-FFF2-40B4-BE49-F238E27FC236}">
                <a16:creationId xmlns:a16="http://schemas.microsoft.com/office/drawing/2014/main" id="{871D484B-A7F1-FB5E-C79E-EB5EA1C1B1E7}"/>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0" name="Virksomhed" descr="{&quot;templafy&quot;:{&quot;id&quot;:&quot;d5cbcc88-1440-4811-8128-3dcb70430257&quot;}}">
            <a:extLst>
              <a:ext uri="{FF2B5EF4-FFF2-40B4-BE49-F238E27FC236}">
                <a16:creationId xmlns:a16="http://schemas.microsoft.com/office/drawing/2014/main" id="{CA9892D4-D260-8880-0BEE-3406F50E1205}"/>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5">
                    <a:lumMod val="75000"/>
                  </a:schemeClr>
                </a:solidFill>
              </a:rPr>
              <a:t>Amager og Hvidovre Hospital</a:t>
            </a:r>
          </a:p>
        </p:txBody>
      </p:sp>
      <p:pic>
        <p:nvPicPr>
          <p:cNvPr id="16" name="ExtraBottomlogoimage" descr="{&quot;templafy&quot;:{&quot;id&quot;:&quot;fa0f1102-53c0-4a63-8fb7-721e1f668a88&quot;}}">
            <a:extLst>
              <a:ext uri="{FF2B5EF4-FFF2-40B4-BE49-F238E27FC236}">
                <a16:creationId xmlns:a16="http://schemas.microsoft.com/office/drawing/2014/main" id="{460D6B8E-0C50-65AE-822A-4B64FC0082D8}"/>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5659200" y="6318001"/>
            <a:ext cx="1324966" cy="421253"/>
          </a:xfrm>
          <a:prstGeom prst="rect">
            <a:avLst/>
          </a:prstGeom>
        </p:spPr>
      </p:pic>
      <p:pic>
        <p:nvPicPr>
          <p:cNvPr id="18" name="ExtraToplogoimage" descr="{&quot;templafy&quot;:{&quot;id&quot;:&quot;a0cfa737-8e2a-4eca-94ce-7608bed69873&quot;}}">
            <a:extLst>
              <a:ext uri="{FF2B5EF4-FFF2-40B4-BE49-F238E27FC236}">
                <a16:creationId xmlns:a16="http://schemas.microsoft.com/office/drawing/2014/main" id="{292CB2D0-B99C-15FF-1469-233720FCE24B}"/>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9957600" y="97201"/>
            <a:ext cx="2178272" cy="684085"/>
          </a:xfrm>
          <a:prstGeom prst="rect">
            <a:avLst/>
          </a:prstGeom>
        </p:spPr>
      </p:pic>
      <p:sp>
        <p:nvSpPr>
          <p:cNvPr id="14" name="CenterFreeText" descr="{&quot;templafy&quot;:{&quot;id&quot;:&quot;a0effa70-2a7c-43d8-afd6-ab0ef4725a82&quot;}}">
            <a:extLst>
              <a:ext uri="{FF2B5EF4-FFF2-40B4-BE49-F238E27FC236}">
                <a16:creationId xmlns:a16="http://schemas.microsoft.com/office/drawing/2014/main" id="{02AE48E8-CD27-2FC0-C33C-06D71CE78E26}"/>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15" name="Center" descr="{&quot;templafy&quot;:{&quot;id&quot;:&quot;5d82a020-5487-4720-a76a-c35c791411ff&quot;}}" hidden="1">
            <a:extLst>
              <a:ext uri="{FF2B5EF4-FFF2-40B4-BE49-F238E27FC236}">
                <a16:creationId xmlns:a16="http://schemas.microsoft.com/office/drawing/2014/main" id="{E0E9FEBE-C755-D89E-411A-D30858620F00}"/>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11" name="Titel 1"/>
          <p:cNvSpPr>
            <a:spLocks noGrp="1"/>
          </p:cNvSpPr>
          <p:nvPr>
            <p:ph type="title" hasCustomPrompt="1"/>
          </p:nvPr>
        </p:nvSpPr>
        <p:spPr>
          <a:xfrm>
            <a:off x="1126800" y="871200"/>
            <a:ext cx="10371600" cy="827497"/>
          </a:xfrm>
        </p:spPr>
        <p:txBody>
          <a:bodyPr/>
          <a:lstStyle>
            <a:lvl1pPr>
              <a:defRPr/>
            </a:lvl1pPr>
          </a:lstStyle>
          <a:p>
            <a:r>
              <a:rPr lang="da-DK" dirty="0"/>
              <a:t>Overskrift 28pt i max. to linjer </a:t>
            </a:r>
            <a:br>
              <a:rPr lang="da-DK" dirty="0"/>
            </a:br>
            <a:r>
              <a:rPr lang="da-DK" dirty="0"/>
              <a:t>teksten vokser opad</a:t>
            </a:r>
          </a:p>
        </p:txBody>
      </p:sp>
      <p:sp>
        <p:nvSpPr>
          <p:cNvPr id="3" name="Pladsholder til indhold 2"/>
          <p:cNvSpPr>
            <a:spLocks noGrp="1"/>
          </p:cNvSpPr>
          <p:nvPr>
            <p:ph sz="quarter" idx="13" hasCustomPrompt="1"/>
          </p:nvPr>
        </p:nvSpPr>
        <p:spPr>
          <a:xfrm>
            <a:off x="1126800" y="1989138"/>
            <a:ext cx="10371600" cy="3708400"/>
          </a:xfrm>
        </p:spPr>
        <p:txBody>
          <a:bodyPr/>
          <a:lstStyle>
            <a:lvl1pPr marL="270000" indent="-270000">
              <a:defRPr/>
            </a:lvl1pPr>
            <a:lvl2pPr marL="630000" indent="-270000">
              <a:defRPr/>
            </a:lvl2pPr>
            <a:lvl3pPr marL="936000" indent="-234000">
              <a:defRPr/>
            </a:lvl3pPr>
            <a:lvl4pPr marL="1296000" indent="-216000">
              <a:defRPr/>
            </a:lvl4pPr>
            <a:lvl5pPr marL="1656000" indent="-216000">
              <a:defRPr/>
            </a:lvl5pPr>
            <a:lvl6pPr marL="1998000" indent="-180000">
              <a:defRPr/>
            </a:lvl6pPr>
            <a:lvl7pPr marL="2358000" indent="-180000">
              <a:defRPr/>
            </a:lvl7pPr>
            <a:lvl8pPr marL="2718000" indent="-180000">
              <a:defRPr/>
            </a:lvl8pPr>
            <a:lvl9pPr marL="2718000" indent="-180000">
              <a:defRPr sz="1000"/>
            </a:lvl9pPr>
          </a:lstStyle>
          <a:p>
            <a:pPr lvl="0"/>
            <a:r>
              <a:rPr lang="da-DK" dirty="0"/>
              <a:t>Brødtekst 22pt skrives her</a:t>
            </a:r>
          </a:p>
          <a:p>
            <a:pPr lvl="1"/>
            <a:r>
              <a:rPr lang="da-DK" dirty="0"/>
              <a:t>Andet niveau</a:t>
            </a:r>
          </a:p>
          <a:p>
            <a:pPr lvl="2"/>
            <a:r>
              <a:rPr lang="da-DK" dirty="0"/>
              <a:t>Tredje niveau</a:t>
            </a:r>
          </a:p>
          <a:p>
            <a:pPr lvl="3"/>
            <a:r>
              <a:rPr lang="da-DK" dirty="0"/>
              <a:t>Fjerde niveau </a:t>
            </a:r>
          </a:p>
          <a:p>
            <a:pPr lvl="4"/>
            <a:r>
              <a:rPr lang="da-DK" dirty="0"/>
              <a:t>Femte niveau</a:t>
            </a:r>
          </a:p>
          <a:p>
            <a:pPr lvl="5"/>
            <a:r>
              <a:rPr lang="da-DK" dirty="0"/>
              <a:t>6</a:t>
            </a:r>
          </a:p>
          <a:p>
            <a:pPr lvl="6"/>
            <a:r>
              <a:rPr lang="da-DK" dirty="0"/>
              <a:t>7</a:t>
            </a:r>
          </a:p>
          <a:p>
            <a:pPr lvl="7"/>
            <a:r>
              <a:rPr lang="da-DK" dirty="0"/>
              <a:t>8</a:t>
            </a:r>
          </a:p>
          <a:p>
            <a:pPr lvl="8"/>
            <a:r>
              <a:rPr lang="da-DK" dirty="0"/>
              <a:t>9</a:t>
            </a:r>
          </a:p>
        </p:txBody>
      </p:sp>
      <p:sp>
        <p:nvSpPr>
          <p:cNvPr id="13" name="Slide Number Placeholder 12">
            <a:extLst>
              <a:ext uri="{FF2B5EF4-FFF2-40B4-BE49-F238E27FC236}">
                <a16:creationId xmlns:a16="http://schemas.microsoft.com/office/drawing/2014/main" id="{7CA0F2CE-EC78-968D-9CC0-543FEC9CCD4F}"/>
              </a:ext>
              <a:ext uri="{C183D7F6-B498-43B3-948B-1728B52AA6E4}">
                <adec:decorative xmlns:adec="http://schemas.microsoft.com/office/drawing/2017/decorative" val="1"/>
              </a:ext>
            </a:extLst>
          </p:cNvPr>
          <p:cNvSpPr>
            <a:spLocks noGrp="1"/>
          </p:cNvSpPr>
          <p:nvPr>
            <p:ph type="sldNum" sz="quarter" idx="16"/>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839424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 tekstspalter">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168D8D5A-0B9B-4749-A27C-B61865A9F46C}"/>
              </a:ext>
              <a:ext uri="{C183D7F6-B498-43B3-948B-1728B52AA6E4}">
                <adec:decorative xmlns:adec="http://schemas.microsoft.com/office/drawing/2017/decorative" val="1"/>
              </a:ext>
            </a:extLst>
          </p:cNvPr>
          <p:cNvSpPr>
            <a:spLocks noGrp="1"/>
          </p:cNvSpPr>
          <p:nvPr>
            <p:ph type="dt" sz="half" idx="15"/>
          </p:nvPr>
        </p:nvSpPr>
        <p:spPr/>
        <p:txBody>
          <a:bodyPr/>
          <a:lstStyle/>
          <a:p>
            <a:endParaRPr lang="da-DK" dirty="0"/>
          </a:p>
        </p:txBody>
      </p:sp>
      <p:sp>
        <p:nvSpPr>
          <p:cNvPr id="8" name="Footer Placeholder 7" hidden="1">
            <a:extLst>
              <a:ext uri="{FF2B5EF4-FFF2-40B4-BE49-F238E27FC236}">
                <a16:creationId xmlns:a16="http://schemas.microsoft.com/office/drawing/2014/main" id="{BD7D929E-55A9-404B-AB63-7056C83E8F0C}"/>
              </a:ext>
              <a:ext uri="{C183D7F6-B498-43B3-948B-1728B52AA6E4}">
                <adec:decorative xmlns:adec="http://schemas.microsoft.com/office/drawing/2017/decorative" val="1"/>
              </a:ext>
            </a:extLst>
          </p:cNvPr>
          <p:cNvSpPr>
            <a:spLocks noGrp="1"/>
          </p:cNvSpPr>
          <p:nvPr>
            <p:ph type="ftr" sz="quarter" idx="16"/>
          </p:nvPr>
        </p:nvSpPr>
        <p:spPr/>
        <p:txBody>
          <a:bodyPr/>
          <a:lstStyle/>
          <a:p>
            <a:endParaRPr lang="en-GB"/>
          </a:p>
        </p:txBody>
      </p:sp>
      <p:sp>
        <p:nvSpPr>
          <p:cNvPr id="22" name="Farvet kant">
            <a:extLst>
              <a:ext uri="{FF2B5EF4-FFF2-40B4-BE49-F238E27FC236}">
                <a16:creationId xmlns:a16="http://schemas.microsoft.com/office/drawing/2014/main" id="{65887966-4CCE-471B-BD8A-22BDDF4D8405}"/>
              </a:ext>
              <a:ext uri="{C183D7F6-B498-43B3-948B-1728B52AA6E4}">
                <adec:decorative xmlns:adec="http://schemas.microsoft.com/office/drawing/2017/decorative" val="1"/>
              </a:ext>
            </a:extLst>
          </p:cNvPr>
          <p:cNvSpPr/>
          <p:nvPr userDrawn="1"/>
        </p:nvSpPr>
        <p:spPr>
          <a:xfrm>
            <a:off x="0" y="0"/>
            <a:ext cx="2304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2" name="Logoimage" descr="{&quot;templafy&quot;:{&quot;id&quot;:&quot;c8546b59-3727-48f2-8f3b-11531dab486f&quot;}}">
            <a:extLst>
              <a:ext uri="{FF2B5EF4-FFF2-40B4-BE49-F238E27FC236}">
                <a16:creationId xmlns:a16="http://schemas.microsoft.com/office/drawing/2014/main" id="{05FD45ED-9D5A-0140-9D78-0378423BE751}"/>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sp>
        <p:nvSpPr>
          <p:cNvPr id="5" name="Titel" descr="{&quot;templafy&quot;:{&quot;id&quot;:&quot;4ed6c987-a678-40e7-b874-f8ccd636839e&quot;}}" hidden="1">
            <a:extLst>
              <a:ext uri="{FF2B5EF4-FFF2-40B4-BE49-F238E27FC236}">
                <a16:creationId xmlns:a16="http://schemas.microsoft.com/office/drawing/2014/main" id="{64E4B7A2-2F0E-2BF1-2DE8-8126698E42A5}"/>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lang="da-DK" sz="1000" dirty="0">
              <a:solidFill>
                <a:schemeClr val="tx1"/>
              </a:solidFill>
            </a:endParaRPr>
          </a:p>
        </p:txBody>
      </p:sp>
      <p:sp>
        <p:nvSpPr>
          <p:cNvPr id="6" name="Dato" descr="{&quot;templafy&quot;:{&quot;id&quot;:&quot;9a2a073c-35e0-464f-95fd-b47c26a6c539&quot;}}" hidden="1">
            <a:extLst>
              <a:ext uri="{FF2B5EF4-FFF2-40B4-BE49-F238E27FC236}">
                <a16:creationId xmlns:a16="http://schemas.microsoft.com/office/drawing/2014/main" id="{18AAFE3B-70A8-9CC3-E67A-6B244C3E46E9}"/>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9" name="Navn" descr="{&quot;templafy&quot;:{&quot;id&quot;:&quot;e963879e-13aa-410a-b604-07d8e2d52485&quot;}}">
            <a:extLst>
              <a:ext uri="{FF2B5EF4-FFF2-40B4-BE49-F238E27FC236}">
                <a16:creationId xmlns:a16="http://schemas.microsoft.com/office/drawing/2014/main" id="{32C7BEB0-B7EA-F667-7A7C-B41B834459CA}"/>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1" name="Virksomhed" descr="{&quot;templafy&quot;:{&quot;id&quot;:&quot;0fa3e6cb-2b1f-4405-9feb-e494a1ba7534&quot;}}">
            <a:extLst>
              <a:ext uri="{FF2B5EF4-FFF2-40B4-BE49-F238E27FC236}">
                <a16:creationId xmlns:a16="http://schemas.microsoft.com/office/drawing/2014/main" id="{FF8AAB10-6E5E-5F92-7337-858674E62ABA}"/>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5">
                    <a:lumMod val="75000"/>
                  </a:schemeClr>
                </a:solidFill>
              </a:rPr>
              <a:t>Amager og Hvidovre Hospital</a:t>
            </a:r>
          </a:p>
        </p:txBody>
      </p:sp>
      <p:pic>
        <p:nvPicPr>
          <p:cNvPr id="14" name="ExtraBottomlogoimage" descr="{&quot;templafy&quot;:{&quot;id&quot;:&quot;ebec333f-1221-4cff-af59-df208faec7e8&quot;}}">
            <a:extLst>
              <a:ext uri="{FF2B5EF4-FFF2-40B4-BE49-F238E27FC236}">
                <a16:creationId xmlns:a16="http://schemas.microsoft.com/office/drawing/2014/main" id="{5F52E9C3-6971-F772-31FA-8507A8B88E98}"/>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5659200" y="6318001"/>
            <a:ext cx="1324966" cy="421253"/>
          </a:xfrm>
          <a:prstGeom prst="rect">
            <a:avLst/>
          </a:prstGeom>
        </p:spPr>
      </p:pic>
      <p:pic>
        <p:nvPicPr>
          <p:cNvPr id="18" name="ExtraToplogoimage" descr="{&quot;templafy&quot;:{&quot;id&quot;:&quot;3ab6c620-debf-47b8-b0e6-2a1a81644672&quot;}}">
            <a:extLst>
              <a:ext uri="{FF2B5EF4-FFF2-40B4-BE49-F238E27FC236}">
                <a16:creationId xmlns:a16="http://schemas.microsoft.com/office/drawing/2014/main" id="{98D68C74-D1D4-FE37-5147-DE68180F58E4}"/>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9957600" y="97201"/>
            <a:ext cx="2178272" cy="684085"/>
          </a:xfrm>
          <a:prstGeom prst="rect">
            <a:avLst/>
          </a:prstGeom>
        </p:spPr>
      </p:pic>
      <p:sp>
        <p:nvSpPr>
          <p:cNvPr id="16" name="CenterFreeText" descr="{&quot;templafy&quot;:{&quot;id&quot;:&quot;bf47576d-0195-44a4-8dc5-679a88ac871f&quot;}}">
            <a:extLst>
              <a:ext uri="{FF2B5EF4-FFF2-40B4-BE49-F238E27FC236}">
                <a16:creationId xmlns:a16="http://schemas.microsoft.com/office/drawing/2014/main" id="{2CC08D06-D8CB-FB34-B018-369C05FCD29E}"/>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17" name="Center" descr="{&quot;templafy&quot;:{&quot;id&quot;:&quot;a8c477ee-0f27-41af-b8ec-459880bb6cb9&quot;}}" hidden="1">
            <a:extLst>
              <a:ext uri="{FF2B5EF4-FFF2-40B4-BE49-F238E27FC236}">
                <a16:creationId xmlns:a16="http://schemas.microsoft.com/office/drawing/2014/main" id="{97C0B8B7-F007-E537-833B-62CE9BF1B3B1}"/>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2" name="Titel 1"/>
          <p:cNvSpPr>
            <a:spLocks noGrp="1"/>
          </p:cNvSpPr>
          <p:nvPr>
            <p:ph type="title" hasCustomPrompt="1"/>
          </p:nvPr>
        </p:nvSpPr>
        <p:spPr>
          <a:xfrm>
            <a:off x="1126799" y="871200"/>
            <a:ext cx="10369875" cy="828000"/>
          </a:xfrm>
        </p:spPr>
        <p:txBody>
          <a:bodyPr/>
          <a:lstStyle>
            <a:lvl1pPr>
              <a:defRPr/>
            </a:lvl1pPr>
          </a:lstStyle>
          <a:p>
            <a:r>
              <a:rPr lang="da-DK" dirty="0"/>
              <a:t>Overskrift 28pt i max. to linjer </a:t>
            </a:r>
            <a:br>
              <a:rPr lang="da-DK" dirty="0"/>
            </a:br>
            <a:r>
              <a:rPr lang="da-DK" dirty="0"/>
              <a:t>teksten vokser opad</a:t>
            </a:r>
          </a:p>
        </p:txBody>
      </p:sp>
      <p:sp>
        <p:nvSpPr>
          <p:cNvPr id="7" name="Pladsholder til indhold 6"/>
          <p:cNvSpPr>
            <a:spLocks noGrp="1"/>
          </p:cNvSpPr>
          <p:nvPr>
            <p:ph sz="quarter" idx="13" hasCustomPrompt="1"/>
          </p:nvPr>
        </p:nvSpPr>
        <p:spPr>
          <a:xfrm>
            <a:off x="1126799" y="1989138"/>
            <a:ext cx="5005387" cy="3708400"/>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19" name="Pladsholder til indhold 6"/>
          <p:cNvSpPr>
            <a:spLocks noGrp="1"/>
          </p:cNvSpPr>
          <p:nvPr>
            <p:ph sz="quarter" idx="14" hasCustomPrompt="1"/>
          </p:nvPr>
        </p:nvSpPr>
        <p:spPr>
          <a:xfrm>
            <a:off x="6501600" y="1989138"/>
            <a:ext cx="5004000" cy="3708000"/>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4" name="Slide Number Placeholder 3">
            <a:extLst>
              <a:ext uri="{FF2B5EF4-FFF2-40B4-BE49-F238E27FC236}">
                <a16:creationId xmlns:a16="http://schemas.microsoft.com/office/drawing/2014/main" id="{92BF4872-3678-838B-9AA4-F35ED6744EEE}"/>
              </a:ext>
              <a:ext uri="{C183D7F6-B498-43B3-948B-1728B52AA6E4}">
                <adec:decorative xmlns:adec="http://schemas.microsoft.com/office/drawing/2017/decorative" val="1"/>
              </a:ext>
            </a:extLst>
          </p:cNvPr>
          <p:cNvSpPr>
            <a:spLocks noGrp="1"/>
          </p:cNvSpPr>
          <p:nvPr>
            <p:ph type="sldNum" sz="quarter" idx="17"/>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91777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re tekstspalter">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168D8D5A-0B9B-4749-A27C-B61865A9F46C}"/>
              </a:ext>
              <a:ext uri="{C183D7F6-B498-43B3-948B-1728B52AA6E4}">
                <adec:decorative xmlns:adec="http://schemas.microsoft.com/office/drawing/2017/decorative" val="1"/>
              </a:ext>
            </a:extLst>
          </p:cNvPr>
          <p:cNvSpPr>
            <a:spLocks noGrp="1"/>
          </p:cNvSpPr>
          <p:nvPr>
            <p:ph type="dt" sz="half" idx="15"/>
          </p:nvPr>
        </p:nvSpPr>
        <p:spPr/>
        <p:txBody>
          <a:bodyPr/>
          <a:lstStyle/>
          <a:p>
            <a:endParaRPr lang="da-DK" dirty="0"/>
          </a:p>
        </p:txBody>
      </p:sp>
      <p:sp>
        <p:nvSpPr>
          <p:cNvPr id="8" name="Footer Placeholder 7" hidden="1">
            <a:extLst>
              <a:ext uri="{FF2B5EF4-FFF2-40B4-BE49-F238E27FC236}">
                <a16:creationId xmlns:a16="http://schemas.microsoft.com/office/drawing/2014/main" id="{BD7D929E-55A9-404B-AB63-7056C83E8F0C}"/>
              </a:ext>
              <a:ext uri="{C183D7F6-B498-43B3-948B-1728B52AA6E4}">
                <adec:decorative xmlns:adec="http://schemas.microsoft.com/office/drawing/2017/decorative" val="1"/>
              </a:ext>
            </a:extLst>
          </p:cNvPr>
          <p:cNvSpPr>
            <a:spLocks noGrp="1"/>
          </p:cNvSpPr>
          <p:nvPr>
            <p:ph type="ftr" sz="quarter" idx="16"/>
          </p:nvPr>
        </p:nvSpPr>
        <p:spPr/>
        <p:txBody>
          <a:bodyPr/>
          <a:lstStyle/>
          <a:p>
            <a:endParaRPr lang="en-GB"/>
          </a:p>
        </p:txBody>
      </p:sp>
      <p:sp>
        <p:nvSpPr>
          <p:cNvPr id="22" name="Farvet kant">
            <a:extLst>
              <a:ext uri="{FF2B5EF4-FFF2-40B4-BE49-F238E27FC236}">
                <a16:creationId xmlns:a16="http://schemas.microsoft.com/office/drawing/2014/main" id="{65887966-4CCE-471B-BD8A-22BDDF4D8405}"/>
              </a:ext>
              <a:ext uri="{C183D7F6-B498-43B3-948B-1728B52AA6E4}">
                <adec:decorative xmlns:adec="http://schemas.microsoft.com/office/drawing/2017/decorative" val="1"/>
              </a:ext>
            </a:extLst>
          </p:cNvPr>
          <p:cNvSpPr/>
          <p:nvPr userDrawn="1"/>
        </p:nvSpPr>
        <p:spPr>
          <a:xfrm>
            <a:off x="0" y="0"/>
            <a:ext cx="2304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0" name="Logoimage" descr="{&quot;templafy&quot;:{&quot;id&quot;:&quot;b9727bbb-e807-4256-be9d-857fd743f140&quot;}}">
            <a:extLst>
              <a:ext uri="{FF2B5EF4-FFF2-40B4-BE49-F238E27FC236}">
                <a16:creationId xmlns:a16="http://schemas.microsoft.com/office/drawing/2014/main" id="{7E362CFE-6BD7-6CDB-AC2E-4EFE478F0E87}"/>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sp>
        <p:nvSpPr>
          <p:cNvPr id="5" name="Titel" descr="{&quot;templafy&quot;:{&quot;id&quot;:&quot;8a4d11e8-e010-4b68-8556-10c0e3bdf22f&quot;}}" hidden="1">
            <a:extLst>
              <a:ext uri="{FF2B5EF4-FFF2-40B4-BE49-F238E27FC236}">
                <a16:creationId xmlns:a16="http://schemas.microsoft.com/office/drawing/2014/main" id="{64E4B7A2-2F0E-2BF1-2DE8-8126698E42A5}"/>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lang="da-DK" sz="1000" dirty="0">
              <a:solidFill>
                <a:schemeClr val="tx1"/>
              </a:solidFill>
            </a:endParaRPr>
          </a:p>
        </p:txBody>
      </p:sp>
      <p:sp>
        <p:nvSpPr>
          <p:cNvPr id="6" name="Dato" descr="{&quot;templafy&quot;:{&quot;id&quot;:&quot;26168da9-e9f8-47d4-b44f-26eefd5e438d&quot;}}" hidden="1">
            <a:extLst>
              <a:ext uri="{FF2B5EF4-FFF2-40B4-BE49-F238E27FC236}">
                <a16:creationId xmlns:a16="http://schemas.microsoft.com/office/drawing/2014/main" id="{18AAFE3B-70A8-9CC3-E67A-6B244C3E46E9}"/>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9" name="Navn" descr="{&quot;templafy&quot;:{&quot;id&quot;:&quot;eedd0a74-335e-4eaf-8b96-2bbf048ec8b4&quot;}}">
            <a:extLst>
              <a:ext uri="{FF2B5EF4-FFF2-40B4-BE49-F238E27FC236}">
                <a16:creationId xmlns:a16="http://schemas.microsoft.com/office/drawing/2014/main" id="{32C7BEB0-B7EA-F667-7A7C-B41B834459CA}"/>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1" name="Virksomhed" descr="{&quot;templafy&quot;:{&quot;id&quot;:&quot;3a2a6ce7-53ba-485c-af59-f140b81b2908&quot;}}">
            <a:extLst>
              <a:ext uri="{FF2B5EF4-FFF2-40B4-BE49-F238E27FC236}">
                <a16:creationId xmlns:a16="http://schemas.microsoft.com/office/drawing/2014/main" id="{FF8AAB10-6E5E-5F92-7337-858674E62ABA}"/>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5">
                    <a:lumMod val="75000"/>
                  </a:schemeClr>
                </a:solidFill>
              </a:rPr>
              <a:t>Amager og Hvidovre Hospital</a:t>
            </a:r>
          </a:p>
        </p:txBody>
      </p:sp>
      <p:pic>
        <p:nvPicPr>
          <p:cNvPr id="13" name="ExtraBottomlogoimage" descr="{&quot;templafy&quot;:{&quot;id&quot;:&quot;12e7c5b4-932a-4cbd-a9e1-e2986fcf48ee&quot;}}">
            <a:extLst>
              <a:ext uri="{FF2B5EF4-FFF2-40B4-BE49-F238E27FC236}">
                <a16:creationId xmlns:a16="http://schemas.microsoft.com/office/drawing/2014/main" id="{7CEBAE01-0691-5467-7273-A3B2574DC74C}"/>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5659200" y="6318001"/>
            <a:ext cx="1324966" cy="421253"/>
          </a:xfrm>
          <a:prstGeom prst="rect">
            <a:avLst/>
          </a:prstGeom>
        </p:spPr>
      </p:pic>
      <p:pic>
        <p:nvPicPr>
          <p:cNvPr id="20" name="ExtraToplogoimage" descr="{&quot;templafy&quot;:{&quot;id&quot;:&quot;2de4dc28-5fbd-4368-8671-4c7dad57b50e&quot;}}">
            <a:extLst>
              <a:ext uri="{FF2B5EF4-FFF2-40B4-BE49-F238E27FC236}">
                <a16:creationId xmlns:a16="http://schemas.microsoft.com/office/drawing/2014/main" id="{3D47AE7A-4B2E-8040-9336-673E4476042F}"/>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9957600" y="97201"/>
            <a:ext cx="2178272" cy="684085"/>
          </a:xfrm>
          <a:prstGeom prst="rect">
            <a:avLst/>
          </a:prstGeom>
        </p:spPr>
      </p:pic>
      <p:sp>
        <p:nvSpPr>
          <p:cNvPr id="16" name="CenterFreeText" descr="{&quot;templafy&quot;:{&quot;id&quot;:&quot;0a1eac8d-0b3b-4b3c-8dea-44f8f74f31ae&quot;}}">
            <a:extLst>
              <a:ext uri="{FF2B5EF4-FFF2-40B4-BE49-F238E27FC236}">
                <a16:creationId xmlns:a16="http://schemas.microsoft.com/office/drawing/2014/main" id="{2CC08D06-D8CB-FB34-B018-369C05FCD29E}"/>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17" name="Center" descr="{&quot;templafy&quot;:{&quot;id&quot;:&quot;17c616c7-76e9-4aef-b9a2-c0ef78bf68e1&quot;}}" hidden="1">
            <a:extLst>
              <a:ext uri="{FF2B5EF4-FFF2-40B4-BE49-F238E27FC236}">
                <a16:creationId xmlns:a16="http://schemas.microsoft.com/office/drawing/2014/main" id="{97C0B8B7-F007-E537-833B-62CE9BF1B3B1}"/>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2" name="Titel 1"/>
          <p:cNvSpPr>
            <a:spLocks noGrp="1"/>
          </p:cNvSpPr>
          <p:nvPr>
            <p:ph type="title" hasCustomPrompt="1"/>
          </p:nvPr>
        </p:nvSpPr>
        <p:spPr>
          <a:xfrm>
            <a:off x="1126799" y="871200"/>
            <a:ext cx="10369875" cy="828000"/>
          </a:xfrm>
        </p:spPr>
        <p:txBody>
          <a:bodyPr/>
          <a:lstStyle>
            <a:lvl1pPr>
              <a:defRPr/>
            </a:lvl1pPr>
          </a:lstStyle>
          <a:p>
            <a:r>
              <a:rPr lang="da-DK" dirty="0"/>
              <a:t>Overskrift 28pt i max. to linjer </a:t>
            </a:r>
            <a:br>
              <a:rPr lang="da-DK" dirty="0"/>
            </a:br>
            <a:r>
              <a:rPr lang="da-DK" dirty="0"/>
              <a:t>teksten vokser opad</a:t>
            </a:r>
          </a:p>
        </p:txBody>
      </p:sp>
      <p:sp>
        <p:nvSpPr>
          <p:cNvPr id="4" name="Slide Number Placeholder 3">
            <a:extLst>
              <a:ext uri="{FF2B5EF4-FFF2-40B4-BE49-F238E27FC236}">
                <a16:creationId xmlns:a16="http://schemas.microsoft.com/office/drawing/2014/main" id="{92BF4872-3678-838B-9AA4-F35ED6744EEE}"/>
              </a:ext>
              <a:ext uri="{C183D7F6-B498-43B3-948B-1728B52AA6E4}">
                <adec:decorative xmlns:adec="http://schemas.microsoft.com/office/drawing/2017/decorative" val="1"/>
              </a:ext>
            </a:extLst>
          </p:cNvPr>
          <p:cNvSpPr>
            <a:spLocks noGrp="1"/>
          </p:cNvSpPr>
          <p:nvPr>
            <p:ph type="sldNum" sz="quarter" idx="17"/>
          </p:nvPr>
        </p:nvSpPr>
        <p:spPr/>
        <p:txBody>
          <a:bodyPr/>
          <a:lstStyle/>
          <a:p>
            <a:fld id="{0DAB5548-7253-48D6-B95B-F3D312A72220}" type="slidenum">
              <a:rPr lang="da-DK" smtClean="0"/>
              <a:pPr/>
              <a:t>‹nr.›</a:t>
            </a:fld>
            <a:endParaRPr lang="da-DK" dirty="0"/>
          </a:p>
        </p:txBody>
      </p:sp>
      <p:sp>
        <p:nvSpPr>
          <p:cNvPr id="14" name="Pladsholder til indhold 2">
            <a:extLst>
              <a:ext uri="{FF2B5EF4-FFF2-40B4-BE49-F238E27FC236}">
                <a16:creationId xmlns:a16="http://schemas.microsoft.com/office/drawing/2014/main" id="{55BB4009-134A-1702-D0C0-09E40F412788}"/>
              </a:ext>
            </a:extLst>
          </p:cNvPr>
          <p:cNvSpPr>
            <a:spLocks noGrp="1"/>
          </p:cNvSpPr>
          <p:nvPr>
            <p:ph idx="1" hasCustomPrompt="1"/>
          </p:nvPr>
        </p:nvSpPr>
        <p:spPr>
          <a:xfrm>
            <a:off x="1127126" y="1989138"/>
            <a:ext cx="3214800" cy="3708400"/>
          </a:xfrm>
        </p:spPr>
        <p:txBody>
          <a:bodyPr vert="horz" lIns="0" tIns="0" rIns="0" bIns="0" rtlCol="0">
            <a:noAutofit/>
          </a:bodyPr>
          <a:lstStyle>
            <a:lvl1pPr marL="126000" indent="-126000">
              <a:buClrTx/>
              <a:defRPr lang="da-DK" sz="1800" noProof="0" dirty="0"/>
            </a:lvl1pPr>
            <a:lvl2pPr marL="450000" indent="-108000">
              <a:buClrTx/>
              <a:defRPr lang="da-DK" sz="1600" noProof="0" dirty="0"/>
            </a:lvl2pPr>
            <a:lvl3pPr marL="810000" indent="-108000">
              <a:buClrTx/>
              <a:defRPr lang="da-DK" sz="1400" noProof="0" dirty="0"/>
            </a:lvl3pPr>
            <a:lvl4pPr marL="1152000" indent="-90000">
              <a:buClrTx/>
              <a:defRPr lang="da-DK" sz="1200" noProof="0" dirty="0"/>
            </a:lvl4pPr>
            <a:lvl5pPr marL="1512000" indent="-90000">
              <a:buClrTx/>
              <a:defRPr lang="da-DK" sz="1000" noProof="0" dirty="0"/>
            </a:lvl5pPr>
            <a:lvl6pPr marL="1872000">
              <a:buClrTx/>
              <a:defRPr lang="da-DK" sz="1000" noProof="0" dirty="0"/>
            </a:lvl6pPr>
            <a:lvl7pPr marL="2232000">
              <a:buClrTx/>
              <a:defRPr lang="da-DK" sz="1000" noProof="0" dirty="0"/>
            </a:lvl7pPr>
            <a:lvl8pPr marL="2592000">
              <a:buClrTx/>
              <a:defRPr lang="da-DK" sz="1000" noProof="0" dirty="0"/>
            </a:lvl8pPr>
            <a:lvl9pPr marL="2952000">
              <a:buClrTx/>
              <a:defRPr lang="da-DK" sz="1000" noProof="0" dirty="0"/>
            </a:lvl9pPr>
          </a:lstStyle>
          <a:p>
            <a:pPr lvl="0"/>
            <a:r>
              <a:rPr lang="en-GB" noProof="0" dirty="0" err="1"/>
              <a:t>Brødtekst</a:t>
            </a:r>
            <a:r>
              <a:rPr lang="en-GB" noProof="0" dirty="0"/>
              <a:t> 18pt </a:t>
            </a:r>
            <a:r>
              <a:rPr lang="en-GB" noProof="0" dirty="0" err="1"/>
              <a:t>skrives</a:t>
            </a:r>
            <a:r>
              <a:rPr lang="en-GB" noProof="0" dirty="0"/>
              <a:t> her</a:t>
            </a:r>
          </a:p>
          <a:p>
            <a:pPr lvl="1"/>
            <a:r>
              <a:rPr lang="en-GB" noProof="0" dirty="0" err="1"/>
              <a:t>Anden</a:t>
            </a:r>
            <a:r>
              <a:rPr lang="en-GB" noProof="0" dirty="0"/>
              <a:t> </a:t>
            </a:r>
            <a:r>
              <a:rPr lang="en-GB" noProof="0" dirty="0" err="1"/>
              <a:t>niveau</a:t>
            </a:r>
            <a:endParaRPr lang="en-GB" noProof="0" dirty="0"/>
          </a:p>
          <a:p>
            <a:pPr lvl="2"/>
            <a:r>
              <a:rPr lang="en-GB" noProof="0" dirty="0" err="1"/>
              <a:t>Tredje</a:t>
            </a:r>
            <a:r>
              <a:rPr lang="en-GB" noProof="0" dirty="0"/>
              <a:t> </a:t>
            </a:r>
            <a:r>
              <a:rPr lang="en-GB" noProof="0" dirty="0" err="1"/>
              <a:t>niveau</a:t>
            </a:r>
            <a:endParaRPr lang="en-GB" noProof="0" dirty="0"/>
          </a:p>
          <a:p>
            <a:pPr lvl="3"/>
            <a:r>
              <a:rPr lang="en-GB" noProof="0" dirty="0" err="1"/>
              <a:t>Fjerde</a:t>
            </a:r>
            <a:r>
              <a:rPr lang="en-GB" noProof="0" dirty="0"/>
              <a:t> </a:t>
            </a:r>
            <a:r>
              <a:rPr lang="en-GB" noProof="0" dirty="0" err="1"/>
              <a:t>niveau</a:t>
            </a:r>
            <a:endParaRPr lang="en-GB" noProof="0" dirty="0"/>
          </a:p>
          <a:p>
            <a:pPr lvl="4"/>
            <a:r>
              <a:rPr lang="en-GB" noProof="0" dirty="0" err="1"/>
              <a:t>Femte</a:t>
            </a:r>
            <a:r>
              <a:rPr lang="en-GB" noProof="0" dirty="0"/>
              <a:t> </a:t>
            </a:r>
            <a:r>
              <a:rPr lang="en-GB" noProof="0" dirty="0" err="1"/>
              <a:t>niveau</a:t>
            </a:r>
            <a:endParaRPr lang="en-GB" noProof="0" dirty="0"/>
          </a:p>
          <a:p>
            <a:pPr lvl="5"/>
            <a:r>
              <a:rPr lang="en-GB" noProof="0" dirty="0" err="1"/>
              <a:t>Sjette</a:t>
            </a:r>
            <a:r>
              <a:rPr lang="en-GB" noProof="0" dirty="0"/>
              <a:t> </a:t>
            </a:r>
            <a:r>
              <a:rPr lang="en-GB" noProof="0" dirty="0" err="1"/>
              <a:t>niveau</a:t>
            </a:r>
            <a:endParaRPr lang="en-GB" noProof="0" dirty="0"/>
          </a:p>
          <a:p>
            <a:pPr lvl="6"/>
            <a:r>
              <a:rPr lang="en-GB" noProof="0" dirty="0" err="1"/>
              <a:t>Syvende</a:t>
            </a:r>
            <a:r>
              <a:rPr lang="en-GB" noProof="0" dirty="0"/>
              <a:t> </a:t>
            </a:r>
            <a:r>
              <a:rPr lang="en-GB" noProof="0" dirty="0" err="1"/>
              <a:t>niveau</a:t>
            </a:r>
            <a:endParaRPr lang="en-GB" noProof="0" dirty="0"/>
          </a:p>
          <a:p>
            <a:pPr lvl="7"/>
            <a:r>
              <a:rPr lang="en-GB" noProof="0" dirty="0" err="1"/>
              <a:t>Ottende</a:t>
            </a:r>
            <a:r>
              <a:rPr lang="en-GB" noProof="0" dirty="0"/>
              <a:t> </a:t>
            </a:r>
            <a:r>
              <a:rPr lang="en-GB" noProof="0" dirty="0" err="1"/>
              <a:t>niveau</a:t>
            </a:r>
            <a:endParaRPr lang="en-GB" noProof="0" dirty="0"/>
          </a:p>
          <a:p>
            <a:pPr lvl="8"/>
            <a:r>
              <a:rPr lang="en-GB" noProof="0" dirty="0" err="1"/>
              <a:t>Niende</a:t>
            </a:r>
            <a:r>
              <a:rPr lang="en-GB" noProof="0" dirty="0"/>
              <a:t> </a:t>
            </a:r>
            <a:r>
              <a:rPr lang="en-GB" noProof="0" dirty="0" err="1"/>
              <a:t>niveau</a:t>
            </a:r>
            <a:endParaRPr lang="da-DK" noProof="0" dirty="0"/>
          </a:p>
        </p:txBody>
      </p:sp>
      <p:sp>
        <p:nvSpPr>
          <p:cNvPr id="15" name="Pladsholder til indhold 3">
            <a:extLst>
              <a:ext uri="{FF2B5EF4-FFF2-40B4-BE49-F238E27FC236}">
                <a16:creationId xmlns:a16="http://schemas.microsoft.com/office/drawing/2014/main" id="{65AF6C47-EA91-6E9F-0B92-A71502805BB4}"/>
              </a:ext>
            </a:extLst>
          </p:cNvPr>
          <p:cNvSpPr>
            <a:spLocks noGrp="1"/>
          </p:cNvSpPr>
          <p:nvPr>
            <p:ph sz="half" idx="2" hasCustomPrompt="1"/>
          </p:nvPr>
        </p:nvSpPr>
        <p:spPr>
          <a:xfrm>
            <a:off x="4705526" y="1989138"/>
            <a:ext cx="3214800" cy="3708400"/>
          </a:xfrm>
        </p:spPr>
        <p:txBody>
          <a:bodyPr/>
          <a:lstStyle>
            <a:lvl1pPr marL="126000" indent="-126000">
              <a:buClrTx/>
              <a:defRPr sz="1800"/>
            </a:lvl1pPr>
            <a:lvl2pPr marL="450000" indent="-108000">
              <a:buClrTx/>
              <a:defRPr sz="1600"/>
            </a:lvl2pPr>
            <a:lvl3pPr marL="810000" indent="-108000">
              <a:buClrTx/>
              <a:defRPr sz="1400"/>
            </a:lvl3pPr>
            <a:lvl4pPr marL="1152000" indent="-90000">
              <a:buClrTx/>
              <a:defRPr sz="1200"/>
            </a:lvl4pPr>
            <a:lvl5pPr marL="1512000" indent="-90000">
              <a:buClrTx/>
              <a:defRPr sz="1000"/>
            </a:lvl5pPr>
            <a:lvl6pPr marL="1872000">
              <a:buClrTx/>
              <a:defRPr sz="1000"/>
            </a:lvl6pPr>
            <a:lvl7pPr marL="2232000">
              <a:buClrTx/>
              <a:defRPr sz="1000"/>
            </a:lvl7pPr>
            <a:lvl8pPr marL="2592000">
              <a:buClrTx/>
              <a:defRPr sz="1000"/>
            </a:lvl8pPr>
            <a:lvl9pPr marL="2952000">
              <a:buClrTx/>
              <a:defRPr sz="1000"/>
            </a:lvl9pPr>
          </a:lstStyle>
          <a:p>
            <a:pPr lvl="0"/>
            <a:r>
              <a:rPr lang="en-GB" noProof="0" dirty="0" err="1"/>
              <a:t>Brødtekst</a:t>
            </a:r>
            <a:r>
              <a:rPr lang="en-GB" noProof="0" dirty="0"/>
              <a:t> 18pt </a:t>
            </a:r>
            <a:r>
              <a:rPr lang="en-GB" noProof="0" dirty="0" err="1"/>
              <a:t>skrives</a:t>
            </a:r>
            <a:r>
              <a:rPr lang="en-GB" noProof="0" dirty="0"/>
              <a:t> her</a:t>
            </a:r>
          </a:p>
          <a:p>
            <a:pPr lvl="1"/>
            <a:r>
              <a:rPr lang="en-GB" noProof="0" dirty="0" err="1"/>
              <a:t>Anden</a:t>
            </a:r>
            <a:r>
              <a:rPr lang="en-GB" noProof="0" dirty="0"/>
              <a:t> </a:t>
            </a:r>
            <a:r>
              <a:rPr lang="en-GB" noProof="0" dirty="0" err="1"/>
              <a:t>niveau</a:t>
            </a:r>
            <a:endParaRPr lang="en-GB" noProof="0" dirty="0"/>
          </a:p>
          <a:p>
            <a:pPr lvl="2"/>
            <a:r>
              <a:rPr lang="en-GB" noProof="0" dirty="0" err="1"/>
              <a:t>Tredje</a:t>
            </a:r>
            <a:r>
              <a:rPr lang="en-GB" noProof="0" dirty="0"/>
              <a:t> </a:t>
            </a:r>
            <a:r>
              <a:rPr lang="en-GB" noProof="0" dirty="0" err="1"/>
              <a:t>niveau</a:t>
            </a:r>
            <a:endParaRPr lang="en-GB" noProof="0" dirty="0"/>
          </a:p>
          <a:p>
            <a:pPr lvl="3"/>
            <a:r>
              <a:rPr lang="en-GB" noProof="0" dirty="0" err="1"/>
              <a:t>Fjerde</a:t>
            </a:r>
            <a:r>
              <a:rPr lang="en-GB" noProof="0" dirty="0"/>
              <a:t> </a:t>
            </a:r>
            <a:r>
              <a:rPr lang="en-GB" noProof="0" dirty="0" err="1"/>
              <a:t>niveau</a:t>
            </a:r>
            <a:endParaRPr lang="en-GB" noProof="0" dirty="0"/>
          </a:p>
          <a:p>
            <a:pPr lvl="4"/>
            <a:r>
              <a:rPr lang="en-GB" noProof="0" dirty="0" err="1"/>
              <a:t>Femte</a:t>
            </a:r>
            <a:r>
              <a:rPr lang="en-GB" noProof="0" dirty="0"/>
              <a:t> </a:t>
            </a:r>
            <a:r>
              <a:rPr lang="en-GB" noProof="0" dirty="0" err="1"/>
              <a:t>niveau</a:t>
            </a:r>
            <a:endParaRPr lang="en-GB" noProof="0" dirty="0"/>
          </a:p>
          <a:p>
            <a:pPr lvl="5"/>
            <a:r>
              <a:rPr lang="en-GB" noProof="0" dirty="0" err="1"/>
              <a:t>Sjette</a:t>
            </a:r>
            <a:r>
              <a:rPr lang="en-GB" noProof="0" dirty="0"/>
              <a:t> </a:t>
            </a:r>
            <a:r>
              <a:rPr lang="en-GB" noProof="0" dirty="0" err="1"/>
              <a:t>niveau</a:t>
            </a:r>
            <a:endParaRPr lang="en-GB" noProof="0" dirty="0"/>
          </a:p>
          <a:p>
            <a:pPr lvl="6"/>
            <a:r>
              <a:rPr lang="en-GB" noProof="0" dirty="0" err="1"/>
              <a:t>Syvende</a:t>
            </a:r>
            <a:r>
              <a:rPr lang="en-GB" noProof="0" dirty="0"/>
              <a:t> </a:t>
            </a:r>
            <a:r>
              <a:rPr lang="en-GB" noProof="0" dirty="0" err="1"/>
              <a:t>niveau</a:t>
            </a:r>
            <a:endParaRPr lang="en-GB" noProof="0" dirty="0"/>
          </a:p>
          <a:p>
            <a:pPr lvl="7"/>
            <a:r>
              <a:rPr lang="en-GB" noProof="0" dirty="0" err="1"/>
              <a:t>Ottende</a:t>
            </a:r>
            <a:r>
              <a:rPr lang="en-GB" noProof="0" dirty="0"/>
              <a:t> </a:t>
            </a:r>
            <a:r>
              <a:rPr lang="en-GB" noProof="0" dirty="0" err="1"/>
              <a:t>niveau</a:t>
            </a:r>
            <a:endParaRPr lang="en-GB" noProof="0" dirty="0"/>
          </a:p>
          <a:p>
            <a:pPr lvl="8"/>
            <a:r>
              <a:rPr lang="en-GB" noProof="0" dirty="0" err="1"/>
              <a:t>Niende</a:t>
            </a:r>
            <a:r>
              <a:rPr lang="en-GB" noProof="0" dirty="0"/>
              <a:t> </a:t>
            </a:r>
            <a:r>
              <a:rPr lang="en-GB" noProof="0" dirty="0" err="1"/>
              <a:t>niveau</a:t>
            </a:r>
            <a:endParaRPr lang="da-DK" noProof="0" dirty="0"/>
          </a:p>
        </p:txBody>
      </p:sp>
      <p:sp>
        <p:nvSpPr>
          <p:cNvPr id="18" name="Pladsholder til indhold 4">
            <a:extLst>
              <a:ext uri="{FF2B5EF4-FFF2-40B4-BE49-F238E27FC236}">
                <a16:creationId xmlns:a16="http://schemas.microsoft.com/office/drawing/2014/main" id="{3D34503F-D2A0-EA78-7A50-1B48A2F91D12}"/>
              </a:ext>
            </a:extLst>
          </p:cNvPr>
          <p:cNvSpPr>
            <a:spLocks noGrp="1"/>
          </p:cNvSpPr>
          <p:nvPr>
            <p:ph sz="half" idx="13" hasCustomPrompt="1"/>
          </p:nvPr>
        </p:nvSpPr>
        <p:spPr>
          <a:xfrm>
            <a:off x="8283926" y="1989138"/>
            <a:ext cx="3214800" cy="3708400"/>
          </a:xfrm>
        </p:spPr>
        <p:txBody>
          <a:bodyPr/>
          <a:lstStyle>
            <a:lvl1pPr marL="126000" indent="-126000">
              <a:buClrTx/>
              <a:defRPr sz="1800"/>
            </a:lvl1pPr>
            <a:lvl2pPr marL="450000" indent="-108000">
              <a:buClrTx/>
              <a:defRPr sz="1600"/>
            </a:lvl2pPr>
            <a:lvl3pPr marL="810000" indent="-108000">
              <a:buClrTx/>
              <a:defRPr sz="1400"/>
            </a:lvl3pPr>
            <a:lvl4pPr marL="1152000" indent="-90000">
              <a:buClrTx/>
              <a:defRPr sz="1200"/>
            </a:lvl4pPr>
            <a:lvl5pPr marL="1512000" indent="-90000">
              <a:buClrTx/>
              <a:defRPr sz="1000"/>
            </a:lvl5pPr>
            <a:lvl6pPr marL="1872000">
              <a:buClrTx/>
              <a:defRPr sz="1000"/>
            </a:lvl6pPr>
            <a:lvl7pPr marL="2232000">
              <a:buClrTx/>
              <a:defRPr sz="1000"/>
            </a:lvl7pPr>
            <a:lvl8pPr marL="2592000">
              <a:buClrTx/>
              <a:defRPr sz="1000"/>
            </a:lvl8pPr>
            <a:lvl9pPr marL="2952000">
              <a:buClrTx/>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a:p>
            <a:pPr lvl="7"/>
            <a:r>
              <a:rPr lang="da-DK" noProof="0" dirty="0"/>
              <a:t>Ottende niveau</a:t>
            </a:r>
          </a:p>
          <a:p>
            <a:pPr lvl="8"/>
            <a:r>
              <a:rPr lang="da-DK" noProof="0" dirty="0"/>
              <a:t>Niende niveau</a:t>
            </a:r>
          </a:p>
        </p:txBody>
      </p:sp>
    </p:spTree>
    <p:extLst>
      <p:ext uri="{BB962C8B-B14F-4D97-AF65-F5344CB8AC3E}">
        <p14:creationId xmlns:p14="http://schemas.microsoft.com/office/powerpoint/2010/main" val="2144225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re tekstspalter">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168D8D5A-0B9B-4749-A27C-B61865A9F46C}"/>
              </a:ext>
              <a:ext uri="{C183D7F6-B498-43B3-948B-1728B52AA6E4}">
                <adec:decorative xmlns:adec="http://schemas.microsoft.com/office/drawing/2017/decorative" val="1"/>
              </a:ext>
            </a:extLst>
          </p:cNvPr>
          <p:cNvSpPr>
            <a:spLocks noGrp="1"/>
          </p:cNvSpPr>
          <p:nvPr>
            <p:ph type="dt" sz="half" idx="15"/>
          </p:nvPr>
        </p:nvSpPr>
        <p:spPr/>
        <p:txBody>
          <a:bodyPr/>
          <a:lstStyle/>
          <a:p>
            <a:endParaRPr lang="da-DK" dirty="0"/>
          </a:p>
        </p:txBody>
      </p:sp>
      <p:sp>
        <p:nvSpPr>
          <p:cNvPr id="8" name="Footer Placeholder 7" hidden="1">
            <a:extLst>
              <a:ext uri="{FF2B5EF4-FFF2-40B4-BE49-F238E27FC236}">
                <a16:creationId xmlns:a16="http://schemas.microsoft.com/office/drawing/2014/main" id="{BD7D929E-55A9-404B-AB63-7056C83E8F0C}"/>
              </a:ext>
              <a:ext uri="{C183D7F6-B498-43B3-948B-1728B52AA6E4}">
                <adec:decorative xmlns:adec="http://schemas.microsoft.com/office/drawing/2017/decorative" val="1"/>
              </a:ext>
            </a:extLst>
          </p:cNvPr>
          <p:cNvSpPr>
            <a:spLocks noGrp="1"/>
          </p:cNvSpPr>
          <p:nvPr>
            <p:ph type="ftr" sz="quarter" idx="16"/>
          </p:nvPr>
        </p:nvSpPr>
        <p:spPr/>
        <p:txBody>
          <a:bodyPr/>
          <a:lstStyle/>
          <a:p>
            <a:endParaRPr lang="en-GB"/>
          </a:p>
        </p:txBody>
      </p:sp>
      <p:sp>
        <p:nvSpPr>
          <p:cNvPr id="22" name="Farvet kant">
            <a:extLst>
              <a:ext uri="{FF2B5EF4-FFF2-40B4-BE49-F238E27FC236}">
                <a16:creationId xmlns:a16="http://schemas.microsoft.com/office/drawing/2014/main" id="{65887966-4CCE-471B-BD8A-22BDDF4D8405}"/>
              </a:ext>
              <a:ext uri="{C183D7F6-B498-43B3-948B-1728B52AA6E4}">
                <adec:decorative xmlns:adec="http://schemas.microsoft.com/office/drawing/2017/decorative" val="1"/>
              </a:ext>
            </a:extLst>
          </p:cNvPr>
          <p:cNvSpPr/>
          <p:nvPr userDrawn="1"/>
        </p:nvSpPr>
        <p:spPr>
          <a:xfrm>
            <a:off x="0" y="0"/>
            <a:ext cx="2304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0" name="Logoimage" descr="{&quot;templafy&quot;:{&quot;id&quot;:&quot;f05f37cb-0dc5-4185-83c0-b08d06ab0899&quot;}}">
            <a:extLst>
              <a:ext uri="{FF2B5EF4-FFF2-40B4-BE49-F238E27FC236}">
                <a16:creationId xmlns:a16="http://schemas.microsoft.com/office/drawing/2014/main" id="{749A6497-061A-A6EC-8376-B8EBE1ED2C23}"/>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sp>
        <p:nvSpPr>
          <p:cNvPr id="5" name="Titel" descr="{&quot;templafy&quot;:{&quot;id&quot;:&quot;526b58c5-84a3-4566-a4bb-f6f33ef0a4ac&quot;}}" hidden="1">
            <a:extLst>
              <a:ext uri="{FF2B5EF4-FFF2-40B4-BE49-F238E27FC236}">
                <a16:creationId xmlns:a16="http://schemas.microsoft.com/office/drawing/2014/main" id="{64E4B7A2-2F0E-2BF1-2DE8-8126698E42A5}"/>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lang="da-DK" sz="1000" dirty="0">
              <a:solidFill>
                <a:schemeClr val="tx1"/>
              </a:solidFill>
            </a:endParaRPr>
          </a:p>
        </p:txBody>
      </p:sp>
      <p:sp>
        <p:nvSpPr>
          <p:cNvPr id="6" name="Dato" descr="{&quot;templafy&quot;:{&quot;id&quot;:&quot;5107c186-e5b2-49d2-9ab6-1e63e97367dd&quot;}}" hidden="1">
            <a:extLst>
              <a:ext uri="{FF2B5EF4-FFF2-40B4-BE49-F238E27FC236}">
                <a16:creationId xmlns:a16="http://schemas.microsoft.com/office/drawing/2014/main" id="{18AAFE3B-70A8-9CC3-E67A-6B244C3E46E9}"/>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9" name="Navn" descr="{&quot;templafy&quot;:{&quot;id&quot;:&quot;9a9887e2-96ba-4e5c-aa33-741e0cd217f8&quot;}}">
            <a:extLst>
              <a:ext uri="{FF2B5EF4-FFF2-40B4-BE49-F238E27FC236}">
                <a16:creationId xmlns:a16="http://schemas.microsoft.com/office/drawing/2014/main" id="{32C7BEB0-B7EA-F667-7A7C-B41B834459CA}"/>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1" name="Virksomhed" descr="{&quot;templafy&quot;:{&quot;id&quot;:&quot;2811a597-9dba-43bb-9df3-55988aa78917&quot;}}">
            <a:extLst>
              <a:ext uri="{FF2B5EF4-FFF2-40B4-BE49-F238E27FC236}">
                <a16:creationId xmlns:a16="http://schemas.microsoft.com/office/drawing/2014/main" id="{FF8AAB10-6E5E-5F92-7337-858674E62ABA}"/>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5">
                    <a:lumMod val="75000"/>
                  </a:schemeClr>
                </a:solidFill>
              </a:rPr>
              <a:t>Amager og Hvidovre Hospital</a:t>
            </a:r>
          </a:p>
        </p:txBody>
      </p:sp>
      <p:pic>
        <p:nvPicPr>
          <p:cNvPr id="13" name="ExtraBottomlogoimage" descr="{&quot;templafy&quot;:{&quot;id&quot;:&quot;1e68ff0d-d9bc-4866-be70-59d4aaefbd15&quot;}}">
            <a:extLst>
              <a:ext uri="{FF2B5EF4-FFF2-40B4-BE49-F238E27FC236}">
                <a16:creationId xmlns:a16="http://schemas.microsoft.com/office/drawing/2014/main" id="{30CBD502-95B2-05B6-0FE1-933050748125}"/>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5659200" y="6318001"/>
            <a:ext cx="1324966" cy="421253"/>
          </a:xfrm>
          <a:prstGeom prst="rect">
            <a:avLst/>
          </a:prstGeom>
        </p:spPr>
      </p:pic>
      <p:pic>
        <p:nvPicPr>
          <p:cNvPr id="15" name="ExtraToplogoimage" descr="{&quot;templafy&quot;:{&quot;id&quot;:&quot;163145e6-059d-49fc-b4bb-16dac42a81fc&quot;}}">
            <a:extLst>
              <a:ext uri="{FF2B5EF4-FFF2-40B4-BE49-F238E27FC236}">
                <a16:creationId xmlns:a16="http://schemas.microsoft.com/office/drawing/2014/main" id="{41A366AE-D6C6-E8D8-2FF1-F080A8850F38}"/>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9957600" y="97201"/>
            <a:ext cx="2178272" cy="684085"/>
          </a:xfrm>
          <a:prstGeom prst="rect">
            <a:avLst/>
          </a:prstGeom>
        </p:spPr>
      </p:pic>
      <p:sp>
        <p:nvSpPr>
          <p:cNvPr id="16" name="CenterFreeText" descr="{&quot;templafy&quot;:{&quot;id&quot;:&quot;3413fe74-9051-450e-ba28-0684f840c4b4&quot;}}">
            <a:extLst>
              <a:ext uri="{FF2B5EF4-FFF2-40B4-BE49-F238E27FC236}">
                <a16:creationId xmlns:a16="http://schemas.microsoft.com/office/drawing/2014/main" id="{2CC08D06-D8CB-FB34-B018-369C05FCD29E}"/>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17" name="Center" descr="{&quot;templafy&quot;:{&quot;id&quot;:&quot;75620246-1177-4caa-b37a-6a02a1abb400&quot;}}" hidden="1">
            <a:extLst>
              <a:ext uri="{FF2B5EF4-FFF2-40B4-BE49-F238E27FC236}">
                <a16:creationId xmlns:a16="http://schemas.microsoft.com/office/drawing/2014/main" id="{97C0B8B7-F007-E537-833B-62CE9BF1B3B1}"/>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2" name="Titel 1"/>
          <p:cNvSpPr>
            <a:spLocks noGrp="1"/>
          </p:cNvSpPr>
          <p:nvPr>
            <p:ph type="title" hasCustomPrompt="1"/>
          </p:nvPr>
        </p:nvSpPr>
        <p:spPr>
          <a:xfrm>
            <a:off x="1126799" y="871200"/>
            <a:ext cx="10369875" cy="828000"/>
          </a:xfrm>
        </p:spPr>
        <p:txBody>
          <a:bodyPr/>
          <a:lstStyle>
            <a:lvl1pPr>
              <a:defRPr/>
            </a:lvl1pPr>
          </a:lstStyle>
          <a:p>
            <a:r>
              <a:rPr lang="da-DK" dirty="0"/>
              <a:t>Overskrift 28pt i max. to linjer </a:t>
            </a:r>
            <a:br>
              <a:rPr lang="da-DK" dirty="0"/>
            </a:br>
            <a:r>
              <a:rPr lang="da-DK" dirty="0"/>
              <a:t>teksten vokser opad</a:t>
            </a:r>
          </a:p>
        </p:txBody>
      </p:sp>
      <p:sp>
        <p:nvSpPr>
          <p:cNvPr id="4" name="Slide Number Placeholder 3">
            <a:extLst>
              <a:ext uri="{FF2B5EF4-FFF2-40B4-BE49-F238E27FC236}">
                <a16:creationId xmlns:a16="http://schemas.microsoft.com/office/drawing/2014/main" id="{92BF4872-3678-838B-9AA4-F35ED6744EEE}"/>
              </a:ext>
              <a:ext uri="{C183D7F6-B498-43B3-948B-1728B52AA6E4}">
                <adec:decorative xmlns:adec="http://schemas.microsoft.com/office/drawing/2017/decorative" val="1"/>
              </a:ext>
            </a:extLst>
          </p:cNvPr>
          <p:cNvSpPr>
            <a:spLocks noGrp="1"/>
          </p:cNvSpPr>
          <p:nvPr>
            <p:ph type="sldNum" sz="quarter" idx="17"/>
          </p:nvPr>
        </p:nvSpPr>
        <p:spPr/>
        <p:txBody>
          <a:bodyPr/>
          <a:lstStyle/>
          <a:p>
            <a:fld id="{0DAB5548-7253-48D6-B95B-F3D312A72220}" type="slidenum">
              <a:rPr lang="da-DK" smtClean="0"/>
              <a:pPr/>
              <a:t>‹nr.›</a:t>
            </a:fld>
            <a:endParaRPr lang="da-DK" dirty="0"/>
          </a:p>
        </p:txBody>
      </p:sp>
      <p:sp>
        <p:nvSpPr>
          <p:cNvPr id="20" name="Pladsholder til indhold 2">
            <a:extLst>
              <a:ext uri="{FF2B5EF4-FFF2-40B4-BE49-F238E27FC236}">
                <a16:creationId xmlns:a16="http://schemas.microsoft.com/office/drawing/2014/main" id="{31F01AF3-D2C2-1D19-38F4-1EB689916A20}"/>
              </a:ext>
            </a:extLst>
          </p:cNvPr>
          <p:cNvSpPr>
            <a:spLocks noGrp="1"/>
          </p:cNvSpPr>
          <p:nvPr>
            <p:ph idx="1" hasCustomPrompt="1"/>
          </p:nvPr>
        </p:nvSpPr>
        <p:spPr>
          <a:xfrm>
            <a:off x="1127124" y="1989137"/>
            <a:ext cx="2322000" cy="3708401"/>
          </a:xfrm>
        </p:spPr>
        <p:txBody>
          <a:bodyPr/>
          <a:lstStyle>
            <a:lvl1pPr marL="126000" indent="-126000">
              <a:buClrTx/>
              <a:defRPr sz="1800"/>
            </a:lvl1pPr>
            <a:lvl2pPr marL="450000" indent="-108000">
              <a:buClrTx/>
              <a:defRPr sz="1600"/>
            </a:lvl2pPr>
            <a:lvl3pPr marL="810000" indent="-108000">
              <a:buClrTx/>
              <a:defRPr sz="1400"/>
            </a:lvl3pPr>
            <a:lvl4pPr marL="1152000" indent="-90000">
              <a:buClrTx/>
              <a:defRPr sz="1200"/>
            </a:lvl4pPr>
            <a:lvl5pPr marL="1512000" indent="-90000">
              <a:buClrTx/>
              <a:defRPr sz="1000"/>
            </a:lvl5pPr>
            <a:lvl6pPr marL="1872000">
              <a:buClrTx/>
              <a:defRPr sz="1000"/>
            </a:lvl6pPr>
            <a:lvl7pPr marL="2232000">
              <a:buClrTx/>
              <a:defRPr sz="1000"/>
            </a:lvl7pPr>
            <a:lvl8pPr marL="2592000">
              <a:buClrTx/>
              <a:defRPr sz="1000"/>
            </a:lvl8pPr>
            <a:lvl9pPr marL="2952000">
              <a:buClrTx/>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endParaRPr lang="da-DK" noProof="0" dirty="0"/>
          </a:p>
        </p:txBody>
      </p:sp>
      <p:sp>
        <p:nvSpPr>
          <p:cNvPr id="21" name="Pladsholder til indhold 3">
            <a:extLst>
              <a:ext uri="{FF2B5EF4-FFF2-40B4-BE49-F238E27FC236}">
                <a16:creationId xmlns:a16="http://schemas.microsoft.com/office/drawing/2014/main" id="{572C7D9B-2736-F759-389C-D9D8D8448B65}"/>
              </a:ext>
            </a:extLst>
          </p:cNvPr>
          <p:cNvSpPr>
            <a:spLocks noGrp="1"/>
          </p:cNvSpPr>
          <p:nvPr>
            <p:ph sz="half" idx="2" hasCustomPrompt="1"/>
          </p:nvPr>
        </p:nvSpPr>
        <p:spPr>
          <a:xfrm>
            <a:off x="3810324" y="1989137"/>
            <a:ext cx="2322000" cy="3708401"/>
          </a:xfrm>
        </p:spPr>
        <p:txBody>
          <a:bodyPr/>
          <a:lstStyle>
            <a:lvl1pPr marL="126000" indent="-126000">
              <a:buClrTx/>
              <a:defRPr sz="1800"/>
            </a:lvl1pPr>
            <a:lvl2pPr marL="450000" indent="-108000">
              <a:buClrTx/>
              <a:defRPr sz="1600"/>
            </a:lvl2pPr>
            <a:lvl3pPr marL="810000" indent="-108000">
              <a:buClrTx/>
              <a:defRPr sz="1400"/>
            </a:lvl3pPr>
            <a:lvl4pPr marL="1152000" indent="-90000">
              <a:buClrTx/>
              <a:defRPr sz="1200"/>
            </a:lvl4pPr>
            <a:lvl5pPr marL="1512000" indent="-90000">
              <a:buClrTx/>
              <a:defRPr sz="1000"/>
            </a:lvl5pPr>
            <a:lvl6pPr marL="1872000">
              <a:buClrTx/>
              <a:defRPr sz="1000"/>
            </a:lvl6pPr>
            <a:lvl7pPr marL="2232000">
              <a:buClrTx/>
              <a:defRPr sz="1000"/>
            </a:lvl7pPr>
            <a:lvl8pPr marL="2592000">
              <a:buClrTx/>
              <a:defRPr sz="1000"/>
            </a:lvl8pPr>
            <a:lvl9pPr marL="2952000">
              <a:buClrTx/>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endParaRPr lang="da-DK" noProof="0" dirty="0"/>
          </a:p>
        </p:txBody>
      </p:sp>
      <p:sp>
        <p:nvSpPr>
          <p:cNvPr id="23" name="Pladsholder til indhold 4">
            <a:extLst>
              <a:ext uri="{FF2B5EF4-FFF2-40B4-BE49-F238E27FC236}">
                <a16:creationId xmlns:a16="http://schemas.microsoft.com/office/drawing/2014/main" id="{F6346312-50E8-4B1C-9A9E-C3B5141A8B73}"/>
              </a:ext>
            </a:extLst>
          </p:cNvPr>
          <p:cNvSpPr>
            <a:spLocks noGrp="1"/>
          </p:cNvSpPr>
          <p:nvPr>
            <p:ph sz="half" idx="13" hasCustomPrompt="1"/>
          </p:nvPr>
        </p:nvSpPr>
        <p:spPr>
          <a:xfrm>
            <a:off x="6493524" y="1989137"/>
            <a:ext cx="2322000" cy="3708401"/>
          </a:xfrm>
        </p:spPr>
        <p:txBody>
          <a:bodyPr/>
          <a:lstStyle>
            <a:lvl1pPr marL="126000" indent="-126000">
              <a:buClrTx/>
              <a:defRPr sz="1800"/>
            </a:lvl1pPr>
            <a:lvl2pPr marL="450000" indent="-108000">
              <a:buClrTx/>
              <a:defRPr sz="1600"/>
            </a:lvl2pPr>
            <a:lvl3pPr marL="810000" indent="-108000">
              <a:buClrTx/>
              <a:defRPr sz="1400"/>
            </a:lvl3pPr>
            <a:lvl4pPr marL="1152000" indent="-90000">
              <a:buClrTx/>
              <a:defRPr sz="1200"/>
            </a:lvl4pPr>
            <a:lvl5pPr marL="1512000" indent="-90000">
              <a:buClrTx/>
              <a:defRPr sz="1000"/>
            </a:lvl5pPr>
            <a:lvl6pPr marL="1872000">
              <a:buClrTx/>
              <a:defRPr sz="1000"/>
            </a:lvl6pPr>
            <a:lvl7pPr marL="2232000">
              <a:buClrTx/>
              <a:defRPr sz="1000"/>
            </a:lvl7pPr>
            <a:lvl8pPr marL="2592000">
              <a:buClrTx/>
              <a:defRPr sz="1000"/>
            </a:lvl8pPr>
            <a:lvl9pPr marL="3024000">
              <a:buClrTx/>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endParaRPr lang="da-DK" noProof="0" dirty="0"/>
          </a:p>
        </p:txBody>
      </p:sp>
      <p:sp>
        <p:nvSpPr>
          <p:cNvPr id="24" name="Pladsholder til indhold 5">
            <a:extLst>
              <a:ext uri="{FF2B5EF4-FFF2-40B4-BE49-F238E27FC236}">
                <a16:creationId xmlns:a16="http://schemas.microsoft.com/office/drawing/2014/main" id="{DF9A286C-94E2-3F68-108A-452AED2822DF}"/>
              </a:ext>
            </a:extLst>
          </p:cNvPr>
          <p:cNvSpPr>
            <a:spLocks noGrp="1"/>
          </p:cNvSpPr>
          <p:nvPr>
            <p:ph sz="quarter" idx="14" hasCustomPrompt="1"/>
          </p:nvPr>
        </p:nvSpPr>
        <p:spPr>
          <a:xfrm>
            <a:off x="9176724" y="1989137"/>
            <a:ext cx="2322000" cy="3708401"/>
          </a:xfrm>
        </p:spPr>
        <p:txBody>
          <a:bodyPr/>
          <a:lstStyle>
            <a:lvl1pPr marL="126000" indent="-126000">
              <a:buClrTx/>
              <a:defRPr sz="1800"/>
            </a:lvl1pPr>
            <a:lvl2pPr marL="450000" indent="-108000">
              <a:buClrTx/>
              <a:defRPr sz="1600"/>
            </a:lvl2pPr>
            <a:lvl3pPr marL="810000" indent="-108000">
              <a:buClrTx/>
              <a:defRPr sz="1400"/>
            </a:lvl3pPr>
            <a:lvl4pPr marL="1152000" indent="-90000">
              <a:buClrTx/>
              <a:defRPr sz="1200"/>
            </a:lvl4pPr>
            <a:lvl5pPr marL="1512000" indent="-90000">
              <a:buClrTx/>
              <a:defRPr sz="1000"/>
            </a:lvl5pPr>
            <a:lvl6pPr marL="1872000">
              <a:buClrTx/>
              <a:defRPr sz="1000"/>
            </a:lvl6pPr>
            <a:lvl7pPr marL="2232000">
              <a:buClrTx/>
              <a:defRPr sz="1000"/>
            </a:lvl7pPr>
            <a:lvl8pPr marL="2592000">
              <a:buClrTx/>
              <a:defRPr sz="1000"/>
            </a:lvl8pPr>
            <a:lvl9pPr marL="2952000">
              <a:buClrTx/>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endParaRPr lang="da-DK" noProof="0" dirty="0"/>
          </a:p>
        </p:txBody>
      </p:sp>
    </p:spTree>
    <p:extLst>
      <p:ext uri="{BB962C8B-B14F-4D97-AF65-F5344CB8AC3E}">
        <p14:creationId xmlns:p14="http://schemas.microsoft.com/office/powerpoint/2010/main" val="2004365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ire spalter - foto &amp; tekst">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168D8D5A-0B9B-4749-A27C-B61865A9F46C}"/>
              </a:ext>
              <a:ext uri="{C183D7F6-B498-43B3-948B-1728B52AA6E4}">
                <adec:decorative xmlns:adec="http://schemas.microsoft.com/office/drawing/2017/decorative" val="1"/>
              </a:ext>
            </a:extLst>
          </p:cNvPr>
          <p:cNvSpPr>
            <a:spLocks noGrp="1"/>
          </p:cNvSpPr>
          <p:nvPr>
            <p:ph type="dt" sz="half" idx="15"/>
          </p:nvPr>
        </p:nvSpPr>
        <p:spPr/>
        <p:txBody>
          <a:bodyPr/>
          <a:lstStyle/>
          <a:p>
            <a:endParaRPr lang="da-DK" dirty="0"/>
          </a:p>
        </p:txBody>
      </p:sp>
      <p:sp>
        <p:nvSpPr>
          <p:cNvPr id="8" name="Footer Placeholder 7" hidden="1">
            <a:extLst>
              <a:ext uri="{FF2B5EF4-FFF2-40B4-BE49-F238E27FC236}">
                <a16:creationId xmlns:a16="http://schemas.microsoft.com/office/drawing/2014/main" id="{BD7D929E-55A9-404B-AB63-7056C83E8F0C}"/>
              </a:ext>
              <a:ext uri="{C183D7F6-B498-43B3-948B-1728B52AA6E4}">
                <adec:decorative xmlns:adec="http://schemas.microsoft.com/office/drawing/2017/decorative" val="1"/>
              </a:ext>
            </a:extLst>
          </p:cNvPr>
          <p:cNvSpPr>
            <a:spLocks noGrp="1"/>
          </p:cNvSpPr>
          <p:nvPr>
            <p:ph type="ftr" sz="quarter" idx="16"/>
          </p:nvPr>
        </p:nvSpPr>
        <p:spPr/>
        <p:txBody>
          <a:bodyPr/>
          <a:lstStyle/>
          <a:p>
            <a:endParaRPr lang="en-GB"/>
          </a:p>
        </p:txBody>
      </p:sp>
      <p:sp>
        <p:nvSpPr>
          <p:cNvPr id="22" name="Farvet kant">
            <a:extLst>
              <a:ext uri="{FF2B5EF4-FFF2-40B4-BE49-F238E27FC236}">
                <a16:creationId xmlns:a16="http://schemas.microsoft.com/office/drawing/2014/main" id="{65887966-4CCE-471B-BD8A-22BDDF4D8405}"/>
              </a:ext>
              <a:ext uri="{C183D7F6-B498-43B3-948B-1728B52AA6E4}">
                <adec:decorative xmlns:adec="http://schemas.microsoft.com/office/drawing/2017/decorative" val="1"/>
              </a:ext>
            </a:extLst>
          </p:cNvPr>
          <p:cNvSpPr/>
          <p:nvPr userDrawn="1"/>
        </p:nvSpPr>
        <p:spPr>
          <a:xfrm>
            <a:off x="0" y="0"/>
            <a:ext cx="2304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2" name="Logoimage" descr="{&quot;templafy&quot;:{&quot;id&quot;:&quot;07b77e8c-4726-427a-b950-aa9e4102cae8&quot;}}">
            <a:extLst>
              <a:ext uri="{FF2B5EF4-FFF2-40B4-BE49-F238E27FC236}">
                <a16:creationId xmlns:a16="http://schemas.microsoft.com/office/drawing/2014/main" id="{5B04E521-3B7F-1119-ACFD-B2B10C3585DE}"/>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sp>
        <p:nvSpPr>
          <p:cNvPr id="5" name="Titel" descr="{&quot;templafy&quot;:{&quot;id&quot;:&quot;1af9c198-175a-428a-95e5-bdd782a17ca3&quot;}}" hidden="1">
            <a:extLst>
              <a:ext uri="{FF2B5EF4-FFF2-40B4-BE49-F238E27FC236}">
                <a16:creationId xmlns:a16="http://schemas.microsoft.com/office/drawing/2014/main" id="{64E4B7A2-2F0E-2BF1-2DE8-8126698E42A5}"/>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lang="da-DK" sz="1000" dirty="0">
              <a:solidFill>
                <a:schemeClr val="tx1"/>
              </a:solidFill>
            </a:endParaRPr>
          </a:p>
        </p:txBody>
      </p:sp>
      <p:sp>
        <p:nvSpPr>
          <p:cNvPr id="6" name="Dato" descr="{&quot;templafy&quot;:{&quot;id&quot;:&quot;e8903520-1738-4650-873b-06c8b751a906&quot;}}" hidden="1">
            <a:extLst>
              <a:ext uri="{FF2B5EF4-FFF2-40B4-BE49-F238E27FC236}">
                <a16:creationId xmlns:a16="http://schemas.microsoft.com/office/drawing/2014/main" id="{18AAFE3B-70A8-9CC3-E67A-6B244C3E46E9}"/>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9" name="Navn" descr="{&quot;templafy&quot;:{&quot;id&quot;:&quot;0293e143-eda6-4779-a69a-ef40592bac99&quot;}}">
            <a:extLst>
              <a:ext uri="{FF2B5EF4-FFF2-40B4-BE49-F238E27FC236}">
                <a16:creationId xmlns:a16="http://schemas.microsoft.com/office/drawing/2014/main" id="{32C7BEB0-B7EA-F667-7A7C-B41B834459CA}"/>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1" name="Virksomhed" descr="{&quot;templafy&quot;:{&quot;id&quot;:&quot;cce0b5e2-6b3b-44fd-a6a2-fa9f52fe435c&quot;}}">
            <a:extLst>
              <a:ext uri="{FF2B5EF4-FFF2-40B4-BE49-F238E27FC236}">
                <a16:creationId xmlns:a16="http://schemas.microsoft.com/office/drawing/2014/main" id="{FF8AAB10-6E5E-5F92-7337-858674E62ABA}"/>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5">
                    <a:lumMod val="75000"/>
                  </a:schemeClr>
                </a:solidFill>
              </a:rPr>
              <a:t>Amager og Hvidovre Hospital</a:t>
            </a:r>
          </a:p>
        </p:txBody>
      </p:sp>
      <p:pic>
        <p:nvPicPr>
          <p:cNvPr id="20" name="ExtraBottomlogoimage" descr="{&quot;templafy&quot;:{&quot;id&quot;:&quot;00425da3-829b-4aa8-852e-ab424759f593&quot;}}">
            <a:extLst>
              <a:ext uri="{FF2B5EF4-FFF2-40B4-BE49-F238E27FC236}">
                <a16:creationId xmlns:a16="http://schemas.microsoft.com/office/drawing/2014/main" id="{C3DDFFC0-021C-4667-448E-ECEFAB5F800F}"/>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5659200" y="6318001"/>
            <a:ext cx="1324966" cy="421253"/>
          </a:xfrm>
          <a:prstGeom prst="rect">
            <a:avLst/>
          </a:prstGeom>
        </p:spPr>
      </p:pic>
      <p:pic>
        <p:nvPicPr>
          <p:cNvPr id="23" name="ExtraToplogoimage" descr="{&quot;templafy&quot;:{&quot;id&quot;:&quot;a3adedde-8cbb-4983-9e06-202f59675ef3&quot;}}">
            <a:extLst>
              <a:ext uri="{FF2B5EF4-FFF2-40B4-BE49-F238E27FC236}">
                <a16:creationId xmlns:a16="http://schemas.microsoft.com/office/drawing/2014/main" id="{32B53316-E0ED-0E41-0BC5-C497D0F5C64D}"/>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9957600" y="97201"/>
            <a:ext cx="2178272" cy="684085"/>
          </a:xfrm>
          <a:prstGeom prst="rect">
            <a:avLst/>
          </a:prstGeom>
        </p:spPr>
      </p:pic>
      <p:sp>
        <p:nvSpPr>
          <p:cNvPr id="16" name="CenterFreeText" descr="{&quot;templafy&quot;:{&quot;id&quot;:&quot;45925284-5c7f-437e-b2a5-999d84ca1af0&quot;}}">
            <a:extLst>
              <a:ext uri="{FF2B5EF4-FFF2-40B4-BE49-F238E27FC236}">
                <a16:creationId xmlns:a16="http://schemas.microsoft.com/office/drawing/2014/main" id="{2CC08D06-D8CB-FB34-B018-369C05FCD29E}"/>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17" name="Center" descr="{&quot;templafy&quot;:{&quot;id&quot;:&quot;cca587ef-d6d6-465a-a765-9880ff0155e7&quot;}}" hidden="1">
            <a:extLst>
              <a:ext uri="{FF2B5EF4-FFF2-40B4-BE49-F238E27FC236}">
                <a16:creationId xmlns:a16="http://schemas.microsoft.com/office/drawing/2014/main" id="{97C0B8B7-F007-E537-833B-62CE9BF1B3B1}"/>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2" name="Titel 1"/>
          <p:cNvSpPr>
            <a:spLocks noGrp="1"/>
          </p:cNvSpPr>
          <p:nvPr>
            <p:ph type="title" hasCustomPrompt="1"/>
          </p:nvPr>
        </p:nvSpPr>
        <p:spPr>
          <a:xfrm>
            <a:off x="1126799" y="871200"/>
            <a:ext cx="10369875" cy="828000"/>
          </a:xfrm>
        </p:spPr>
        <p:txBody>
          <a:bodyPr/>
          <a:lstStyle>
            <a:lvl1pPr>
              <a:defRPr/>
            </a:lvl1pPr>
          </a:lstStyle>
          <a:p>
            <a:r>
              <a:rPr lang="da-DK" dirty="0"/>
              <a:t>Overskrift 28pt i max. to linjer </a:t>
            </a:r>
            <a:br>
              <a:rPr lang="da-DK" dirty="0"/>
            </a:br>
            <a:r>
              <a:rPr lang="da-DK" dirty="0"/>
              <a:t>teksten vokser opad</a:t>
            </a:r>
          </a:p>
        </p:txBody>
      </p:sp>
      <p:sp>
        <p:nvSpPr>
          <p:cNvPr id="4" name="Slide Number Placeholder 3">
            <a:extLst>
              <a:ext uri="{FF2B5EF4-FFF2-40B4-BE49-F238E27FC236}">
                <a16:creationId xmlns:a16="http://schemas.microsoft.com/office/drawing/2014/main" id="{92BF4872-3678-838B-9AA4-F35ED6744EEE}"/>
              </a:ext>
              <a:ext uri="{C183D7F6-B498-43B3-948B-1728B52AA6E4}">
                <adec:decorative xmlns:adec="http://schemas.microsoft.com/office/drawing/2017/decorative" val="1"/>
              </a:ext>
            </a:extLst>
          </p:cNvPr>
          <p:cNvSpPr>
            <a:spLocks noGrp="1"/>
          </p:cNvSpPr>
          <p:nvPr>
            <p:ph type="sldNum" sz="quarter" idx="17"/>
          </p:nvPr>
        </p:nvSpPr>
        <p:spPr/>
        <p:txBody>
          <a:bodyPr/>
          <a:lstStyle/>
          <a:p>
            <a:fld id="{0DAB5548-7253-48D6-B95B-F3D312A72220}" type="slidenum">
              <a:rPr lang="da-DK" smtClean="0"/>
              <a:pPr/>
              <a:t>‹nr.›</a:t>
            </a:fld>
            <a:endParaRPr lang="da-DK" dirty="0"/>
          </a:p>
        </p:txBody>
      </p:sp>
      <p:sp>
        <p:nvSpPr>
          <p:cNvPr id="7" name="Pladsholder til indhold 2">
            <a:extLst>
              <a:ext uri="{FF2B5EF4-FFF2-40B4-BE49-F238E27FC236}">
                <a16:creationId xmlns:a16="http://schemas.microsoft.com/office/drawing/2014/main" id="{D4C4A12D-7EF5-225D-2FEF-F24600C70710}"/>
              </a:ext>
            </a:extLst>
          </p:cNvPr>
          <p:cNvSpPr>
            <a:spLocks noGrp="1"/>
          </p:cNvSpPr>
          <p:nvPr>
            <p:ph idx="1" hasCustomPrompt="1"/>
          </p:nvPr>
        </p:nvSpPr>
        <p:spPr>
          <a:xfrm>
            <a:off x="1127124" y="4349931"/>
            <a:ext cx="2322000" cy="1347607"/>
          </a:xfrm>
        </p:spPr>
        <p:txBody>
          <a:bodyPr/>
          <a:lstStyle>
            <a:lvl1pPr marL="126000" indent="-126000">
              <a:buClrTx/>
              <a:defRPr sz="1800"/>
            </a:lvl1pPr>
            <a:lvl2pPr marL="450000" indent="-108000">
              <a:buClrTx/>
              <a:defRPr sz="1600"/>
            </a:lvl2pPr>
            <a:lvl3pPr marL="810000" indent="-108000">
              <a:buClrTx/>
              <a:defRPr sz="1400"/>
            </a:lvl3pPr>
            <a:lvl4pPr marL="1152000" indent="-90000">
              <a:buClrTx/>
              <a:defRPr sz="1200"/>
            </a:lvl4pPr>
            <a:lvl5pPr marL="1512000" indent="-90000">
              <a:buClrTx/>
              <a:defRPr sz="1000"/>
            </a:lvl5pPr>
            <a:lvl6pPr marL="1872000">
              <a:buClrTx/>
              <a:defRPr sz="1000"/>
            </a:lvl6pPr>
            <a:lvl7pPr marL="2232000">
              <a:buClrTx/>
              <a:defRPr sz="1000"/>
            </a:lvl7pPr>
            <a:lvl8pPr marL="2592000">
              <a:buClrTx/>
              <a:defRPr sz="1000"/>
            </a:lvl8pPr>
            <a:lvl9pPr marL="2952000">
              <a:buClrTx/>
              <a:defRPr sz="1000"/>
            </a:lvl9pPr>
          </a:lstStyle>
          <a:p>
            <a:pPr lvl="0"/>
            <a:r>
              <a:rPr lang="da-DK" noProof="0" dirty="0"/>
              <a:t>Brødtekst 18pt skrives her</a:t>
            </a:r>
          </a:p>
          <a:p>
            <a:pPr lvl="1"/>
            <a:r>
              <a:rPr lang="da-DK" noProof="0" dirty="0"/>
              <a:t>Anden niveau</a:t>
            </a:r>
          </a:p>
          <a:p>
            <a:pPr lvl="2"/>
            <a:r>
              <a:rPr lang="da-DK" noProof="0" dirty="0"/>
              <a:t>Tredje niveau</a:t>
            </a:r>
          </a:p>
        </p:txBody>
      </p:sp>
      <p:sp>
        <p:nvSpPr>
          <p:cNvPr id="14" name="Pladsholder til billede 2">
            <a:extLst>
              <a:ext uri="{FF2B5EF4-FFF2-40B4-BE49-F238E27FC236}">
                <a16:creationId xmlns:a16="http://schemas.microsoft.com/office/drawing/2014/main" id="{242A7CAD-3C15-E9A9-EF9B-96419CB0C5FA}"/>
              </a:ext>
            </a:extLst>
          </p:cNvPr>
          <p:cNvSpPr>
            <a:spLocks noGrp="1"/>
          </p:cNvSpPr>
          <p:nvPr>
            <p:ph type="pic" sz="quarter" idx="22" hasCustomPrompt="1"/>
          </p:nvPr>
        </p:nvSpPr>
        <p:spPr>
          <a:xfrm>
            <a:off x="1127124" y="1990800"/>
            <a:ext cx="2322000" cy="2227188"/>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15" name="Pladsholder til indhold 3">
            <a:extLst>
              <a:ext uri="{FF2B5EF4-FFF2-40B4-BE49-F238E27FC236}">
                <a16:creationId xmlns:a16="http://schemas.microsoft.com/office/drawing/2014/main" id="{EE5DDF80-9399-E221-13BE-6E051E1F1532}"/>
              </a:ext>
            </a:extLst>
          </p:cNvPr>
          <p:cNvSpPr>
            <a:spLocks noGrp="1"/>
          </p:cNvSpPr>
          <p:nvPr>
            <p:ph sz="half" idx="2" hasCustomPrompt="1"/>
          </p:nvPr>
        </p:nvSpPr>
        <p:spPr>
          <a:xfrm>
            <a:off x="3810324" y="4349931"/>
            <a:ext cx="2322000" cy="1347607"/>
          </a:xfrm>
        </p:spPr>
        <p:txBody>
          <a:bodyPr/>
          <a:lstStyle>
            <a:lvl1pPr marL="126000" indent="-126000">
              <a:buClrTx/>
              <a:defRPr sz="1800"/>
            </a:lvl1pPr>
            <a:lvl2pPr marL="450000" indent="-108000">
              <a:buClrTx/>
              <a:defRPr sz="1600"/>
            </a:lvl2pPr>
            <a:lvl3pPr marL="810000" indent="-108000">
              <a:buClrTx/>
              <a:defRPr sz="1400"/>
            </a:lvl3pPr>
            <a:lvl4pPr marL="1152000" indent="-90000">
              <a:buClrTx/>
              <a:defRPr sz="1200"/>
            </a:lvl4pPr>
            <a:lvl5pPr marL="1512000" indent="-90000">
              <a:buClrTx/>
              <a:defRPr sz="1000"/>
            </a:lvl5pPr>
            <a:lvl6pPr marL="1872000">
              <a:buClrTx/>
              <a:defRPr sz="1000"/>
            </a:lvl6pPr>
            <a:lvl7pPr marL="2232000">
              <a:buClrTx/>
              <a:defRPr sz="1000"/>
            </a:lvl7pPr>
            <a:lvl8pPr marL="2592000">
              <a:buClrTx/>
              <a:defRPr sz="1000"/>
            </a:lvl8pPr>
            <a:lvl9pPr marL="2952000">
              <a:buClrTx/>
              <a:defRPr sz="1000"/>
            </a:lvl9pPr>
          </a:lstStyle>
          <a:p>
            <a:pPr lvl="0"/>
            <a:r>
              <a:rPr lang="da-DK" noProof="0" dirty="0"/>
              <a:t>Brødtekst 18pt skrives her</a:t>
            </a:r>
          </a:p>
          <a:p>
            <a:pPr lvl="1"/>
            <a:r>
              <a:rPr lang="da-DK" noProof="0" dirty="0"/>
              <a:t>Anden niveau</a:t>
            </a:r>
          </a:p>
          <a:p>
            <a:pPr lvl="2"/>
            <a:r>
              <a:rPr lang="da-DK" noProof="0" dirty="0"/>
              <a:t>Tredje niveau</a:t>
            </a:r>
          </a:p>
        </p:txBody>
      </p:sp>
      <p:sp>
        <p:nvSpPr>
          <p:cNvPr id="18" name="Pladsholder til billede 3">
            <a:extLst>
              <a:ext uri="{FF2B5EF4-FFF2-40B4-BE49-F238E27FC236}">
                <a16:creationId xmlns:a16="http://schemas.microsoft.com/office/drawing/2014/main" id="{DECF07B8-5892-016C-C3B6-6305091276F0}"/>
              </a:ext>
            </a:extLst>
          </p:cNvPr>
          <p:cNvSpPr>
            <a:spLocks noGrp="1"/>
          </p:cNvSpPr>
          <p:nvPr>
            <p:ph type="pic" sz="quarter" idx="23" hasCustomPrompt="1"/>
          </p:nvPr>
        </p:nvSpPr>
        <p:spPr>
          <a:xfrm>
            <a:off x="3810323" y="1990800"/>
            <a:ext cx="2322000" cy="2227188"/>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19" name="Pladsholder til indhold 4">
            <a:extLst>
              <a:ext uri="{FF2B5EF4-FFF2-40B4-BE49-F238E27FC236}">
                <a16:creationId xmlns:a16="http://schemas.microsoft.com/office/drawing/2014/main" id="{211A4135-254C-BD28-64C1-93F299C6B811}"/>
              </a:ext>
            </a:extLst>
          </p:cNvPr>
          <p:cNvSpPr>
            <a:spLocks noGrp="1"/>
          </p:cNvSpPr>
          <p:nvPr>
            <p:ph sz="half" idx="13" hasCustomPrompt="1"/>
          </p:nvPr>
        </p:nvSpPr>
        <p:spPr>
          <a:xfrm>
            <a:off x="6493524" y="4349931"/>
            <a:ext cx="2322000" cy="1347607"/>
          </a:xfrm>
        </p:spPr>
        <p:txBody>
          <a:bodyPr/>
          <a:lstStyle>
            <a:lvl1pPr marL="126000" indent="-126000">
              <a:buClrTx/>
              <a:defRPr sz="1800"/>
            </a:lvl1pPr>
            <a:lvl2pPr marL="450000" indent="-108000">
              <a:buClrTx/>
              <a:defRPr sz="1600"/>
            </a:lvl2pPr>
            <a:lvl3pPr marL="810000" indent="-108000">
              <a:buClrTx/>
              <a:defRPr sz="1400"/>
            </a:lvl3pPr>
            <a:lvl4pPr marL="1152000" indent="-90000">
              <a:buClrTx/>
              <a:defRPr sz="1200"/>
            </a:lvl4pPr>
            <a:lvl5pPr marL="1512000" indent="-90000">
              <a:buClrTx/>
              <a:defRPr sz="1000"/>
            </a:lvl5pPr>
            <a:lvl6pPr marL="1872000">
              <a:buClrTx/>
              <a:defRPr sz="1000"/>
            </a:lvl6pPr>
            <a:lvl7pPr marL="2232000">
              <a:buClrTx/>
              <a:defRPr sz="1000"/>
            </a:lvl7pPr>
            <a:lvl8pPr marL="2592000">
              <a:buClrTx/>
              <a:defRPr sz="1000"/>
            </a:lvl8pPr>
            <a:lvl9pPr marL="3024000">
              <a:buClrTx/>
              <a:defRPr sz="1000"/>
            </a:lvl9pPr>
          </a:lstStyle>
          <a:p>
            <a:pPr lvl="0"/>
            <a:r>
              <a:rPr lang="da-DK" noProof="0" dirty="0"/>
              <a:t>Brødtekst 18pt skrives her</a:t>
            </a:r>
          </a:p>
          <a:p>
            <a:pPr lvl="1"/>
            <a:r>
              <a:rPr lang="da-DK" noProof="0" dirty="0"/>
              <a:t>Anden niveau</a:t>
            </a:r>
          </a:p>
          <a:p>
            <a:pPr lvl="2"/>
            <a:r>
              <a:rPr lang="da-DK" noProof="0" dirty="0"/>
              <a:t>Tredje niveau</a:t>
            </a:r>
          </a:p>
        </p:txBody>
      </p:sp>
      <p:sp>
        <p:nvSpPr>
          <p:cNvPr id="25" name="Pladsholder til billede 4">
            <a:extLst>
              <a:ext uri="{FF2B5EF4-FFF2-40B4-BE49-F238E27FC236}">
                <a16:creationId xmlns:a16="http://schemas.microsoft.com/office/drawing/2014/main" id="{6282F778-9BF2-471A-160C-3681995AD1B9}"/>
              </a:ext>
            </a:extLst>
          </p:cNvPr>
          <p:cNvSpPr>
            <a:spLocks noGrp="1"/>
          </p:cNvSpPr>
          <p:nvPr>
            <p:ph type="pic" sz="quarter" idx="24" hasCustomPrompt="1"/>
          </p:nvPr>
        </p:nvSpPr>
        <p:spPr>
          <a:xfrm>
            <a:off x="6491288" y="1990800"/>
            <a:ext cx="2322000" cy="2227188"/>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26" name="Pladsholder til indhold 5">
            <a:extLst>
              <a:ext uri="{FF2B5EF4-FFF2-40B4-BE49-F238E27FC236}">
                <a16:creationId xmlns:a16="http://schemas.microsoft.com/office/drawing/2014/main" id="{97D5D8FC-E2B1-E702-5D77-753F809BB6BE}"/>
              </a:ext>
            </a:extLst>
          </p:cNvPr>
          <p:cNvSpPr>
            <a:spLocks noGrp="1"/>
          </p:cNvSpPr>
          <p:nvPr>
            <p:ph sz="quarter" idx="14" hasCustomPrompt="1"/>
          </p:nvPr>
        </p:nvSpPr>
        <p:spPr>
          <a:xfrm>
            <a:off x="9176724" y="4349931"/>
            <a:ext cx="2322000" cy="1347607"/>
          </a:xfrm>
        </p:spPr>
        <p:txBody>
          <a:bodyPr/>
          <a:lstStyle>
            <a:lvl1pPr marL="126000" indent="-126000">
              <a:buClrTx/>
              <a:defRPr sz="1800"/>
            </a:lvl1pPr>
            <a:lvl2pPr marL="450000" indent="-108000">
              <a:buClrTx/>
              <a:defRPr sz="1600"/>
            </a:lvl2pPr>
            <a:lvl3pPr marL="810000" indent="-108000">
              <a:buClrTx/>
              <a:defRPr sz="1400"/>
            </a:lvl3pPr>
            <a:lvl4pPr marL="1152000" indent="-90000">
              <a:buClrTx/>
              <a:defRPr sz="1200"/>
            </a:lvl4pPr>
            <a:lvl5pPr marL="1512000" indent="-90000">
              <a:buClrTx/>
              <a:defRPr sz="1000"/>
            </a:lvl5pPr>
            <a:lvl6pPr marL="1872000">
              <a:buClrTx/>
              <a:defRPr sz="1000"/>
            </a:lvl6pPr>
            <a:lvl7pPr marL="2232000">
              <a:buClrTx/>
              <a:defRPr sz="1000"/>
            </a:lvl7pPr>
            <a:lvl8pPr marL="2592000">
              <a:buClrTx/>
              <a:defRPr sz="1000"/>
            </a:lvl8pPr>
            <a:lvl9pPr marL="2952000">
              <a:buClrTx/>
              <a:defRPr sz="1000"/>
            </a:lvl9pPr>
          </a:lstStyle>
          <a:p>
            <a:pPr lvl="0"/>
            <a:r>
              <a:rPr lang="da-DK" noProof="0" dirty="0"/>
              <a:t>Brødtekst 18pt skrives her</a:t>
            </a:r>
          </a:p>
          <a:p>
            <a:pPr lvl="1"/>
            <a:r>
              <a:rPr lang="da-DK" noProof="0" dirty="0"/>
              <a:t>Anden niveau</a:t>
            </a:r>
          </a:p>
          <a:p>
            <a:pPr lvl="2"/>
            <a:r>
              <a:rPr lang="da-DK" noProof="0" dirty="0"/>
              <a:t>Tredje niveau</a:t>
            </a:r>
          </a:p>
        </p:txBody>
      </p:sp>
      <p:sp>
        <p:nvSpPr>
          <p:cNvPr id="27" name="Pladsholder til billede 5">
            <a:extLst>
              <a:ext uri="{FF2B5EF4-FFF2-40B4-BE49-F238E27FC236}">
                <a16:creationId xmlns:a16="http://schemas.microsoft.com/office/drawing/2014/main" id="{F645F601-AA5B-E81A-6BA1-F0631070FD9E}"/>
              </a:ext>
            </a:extLst>
          </p:cNvPr>
          <p:cNvSpPr>
            <a:spLocks noGrp="1"/>
          </p:cNvSpPr>
          <p:nvPr>
            <p:ph type="pic" sz="quarter" idx="25" hasCustomPrompt="1"/>
          </p:nvPr>
        </p:nvSpPr>
        <p:spPr>
          <a:xfrm>
            <a:off x="9175750" y="1990800"/>
            <a:ext cx="2322000" cy="2227188"/>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Tree>
    <p:extLst>
      <p:ext uri="{BB962C8B-B14F-4D97-AF65-F5344CB8AC3E}">
        <p14:creationId xmlns:p14="http://schemas.microsoft.com/office/powerpoint/2010/main" val="1852183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amp; foto/grafik">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EA25F8AF-2D8A-4335-943D-F40DE9A05960}"/>
              </a:ext>
              <a:ext uri="{C183D7F6-B498-43B3-948B-1728B52AA6E4}">
                <adec:decorative xmlns:adec="http://schemas.microsoft.com/office/drawing/2017/decorative" val="1"/>
              </a:ext>
            </a:extLst>
          </p:cNvPr>
          <p:cNvSpPr>
            <a:spLocks noGrp="1"/>
          </p:cNvSpPr>
          <p:nvPr>
            <p:ph type="dt" sz="half" idx="18"/>
          </p:nvPr>
        </p:nvSpPr>
        <p:spPr/>
        <p:txBody>
          <a:bodyPr/>
          <a:lstStyle/>
          <a:p>
            <a:endParaRPr lang="da-DK" dirty="0"/>
          </a:p>
        </p:txBody>
      </p:sp>
      <p:sp>
        <p:nvSpPr>
          <p:cNvPr id="7" name="Footer Placeholder 6" hidden="1">
            <a:extLst>
              <a:ext uri="{FF2B5EF4-FFF2-40B4-BE49-F238E27FC236}">
                <a16:creationId xmlns:a16="http://schemas.microsoft.com/office/drawing/2014/main" id="{96A8B04C-CD21-4171-B523-6B578AF90309}"/>
              </a:ext>
            </a:extLst>
          </p:cNvPr>
          <p:cNvSpPr>
            <a:spLocks noGrp="1"/>
          </p:cNvSpPr>
          <p:nvPr>
            <p:ph type="ftr" sz="quarter" idx="19"/>
          </p:nvPr>
        </p:nvSpPr>
        <p:spPr/>
        <p:txBody>
          <a:bodyPr/>
          <a:lstStyle/>
          <a:p>
            <a:endParaRPr lang="en-GB"/>
          </a:p>
        </p:txBody>
      </p:sp>
      <p:sp>
        <p:nvSpPr>
          <p:cNvPr id="22" name="Farvet kant">
            <a:extLst>
              <a:ext uri="{FF2B5EF4-FFF2-40B4-BE49-F238E27FC236}">
                <a16:creationId xmlns:a16="http://schemas.microsoft.com/office/drawing/2014/main" id="{2D105E57-125C-464E-8C81-859B094C193A}"/>
              </a:ext>
              <a:ext uri="{C183D7F6-B498-43B3-948B-1728B52AA6E4}">
                <adec:decorative xmlns:adec="http://schemas.microsoft.com/office/drawing/2017/decorative" val="1"/>
              </a:ext>
            </a:extLst>
          </p:cNvPr>
          <p:cNvSpPr/>
          <p:nvPr userDrawn="1"/>
        </p:nvSpPr>
        <p:spPr>
          <a:xfrm>
            <a:off x="0" y="0"/>
            <a:ext cx="2304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6" name="Logoimage" descr="{&quot;templafy&quot;:{&quot;id&quot;:&quot;ea933b5e-4c88-4347-a579-aa8b9601f5dc&quot;}}">
            <a:extLst>
              <a:ext uri="{FF2B5EF4-FFF2-40B4-BE49-F238E27FC236}">
                <a16:creationId xmlns:a16="http://schemas.microsoft.com/office/drawing/2014/main" id="{343B3436-CF4E-49BD-8FC8-B6BC3717FBAC}"/>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sp>
        <p:nvSpPr>
          <p:cNvPr id="16" name="Titel" descr="{&quot;templafy&quot;:{&quot;id&quot;:&quot;f0b4463b-6cf0-434d-84be-8ec51581f817&quot;}}" hidden="1">
            <a:extLst>
              <a:ext uri="{FF2B5EF4-FFF2-40B4-BE49-F238E27FC236}">
                <a16:creationId xmlns:a16="http://schemas.microsoft.com/office/drawing/2014/main" id="{2AB51325-7823-BA51-955D-3FED484AAD38}"/>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lang="da-DK" sz="1000" dirty="0">
              <a:solidFill>
                <a:schemeClr val="tx1"/>
              </a:solidFill>
            </a:endParaRPr>
          </a:p>
        </p:txBody>
      </p:sp>
      <p:sp>
        <p:nvSpPr>
          <p:cNvPr id="17" name="Dato" descr="{&quot;templafy&quot;:{&quot;id&quot;:&quot;97291be4-52ed-4f7d-9b99-63e89c966194&quot;}}" hidden="1">
            <a:extLst>
              <a:ext uri="{FF2B5EF4-FFF2-40B4-BE49-F238E27FC236}">
                <a16:creationId xmlns:a16="http://schemas.microsoft.com/office/drawing/2014/main" id="{DB9E2E88-33FA-1C45-F5F1-92239E55A137}"/>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8" name="Navn" descr="{&quot;templafy&quot;:{&quot;id&quot;:&quot;4228b65a-47e1-4cfa-9c9c-96d2515bd8b2&quot;}}">
            <a:extLst>
              <a:ext uri="{FF2B5EF4-FFF2-40B4-BE49-F238E27FC236}">
                <a16:creationId xmlns:a16="http://schemas.microsoft.com/office/drawing/2014/main" id="{F4C629BC-609F-3E0C-2988-9016410568DA}"/>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9" name="Virksomhed" descr="{&quot;templafy&quot;:{&quot;id&quot;:&quot;da587636-25da-41fa-bb8b-1efb566fae46&quot;}}">
            <a:extLst>
              <a:ext uri="{FF2B5EF4-FFF2-40B4-BE49-F238E27FC236}">
                <a16:creationId xmlns:a16="http://schemas.microsoft.com/office/drawing/2014/main" id="{FE6CA79A-C309-0D70-6DFC-B213B4F01A52}"/>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5">
                    <a:lumMod val="75000"/>
                  </a:schemeClr>
                </a:solidFill>
              </a:rPr>
              <a:t>Amager og Hvidovre Hospital</a:t>
            </a:r>
          </a:p>
        </p:txBody>
      </p:sp>
      <p:pic>
        <p:nvPicPr>
          <p:cNvPr id="10" name="ExtraBottomlogoimage" descr="{&quot;templafy&quot;:{&quot;id&quot;:&quot;5050ea11-0742-4f4b-b9e8-3ca9d51c25b1&quot;}}">
            <a:extLst>
              <a:ext uri="{FF2B5EF4-FFF2-40B4-BE49-F238E27FC236}">
                <a16:creationId xmlns:a16="http://schemas.microsoft.com/office/drawing/2014/main" id="{2C7A3487-4615-CD7B-C517-2ABA3677BB20}"/>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5659200" y="6318001"/>
            <a:ext cx="1324966" cy="421253"/>
          </a:xfrm>
          <a:prstGeom prst="rect">
            <a:avLst/>
          </a:prstGeom>
        </p:spPr>
      </p:pic>
      <p:pic>
        <p:nvPicPr>
          <p:cNvPr id="12" name="ExtraToplogoimage" descr="{&quot;templafy&quot;:{&quot;id&quot;:&quot;cb8eeeb8-b9fd-4cea-a715-3ade90033459&quot;}}">
            <a:extLst>
              <a:ext uri="{FF2B5EF4-FFF2-40B4-BE49-F238E27FC236}">
                <a16:creationId xmlns:a16="http://schemas.microsoft.com/office/drawing/2014/main" id="{E3C0A74B-5AFB-28DC-B809-FC8D3DAF767D}"/>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9957600" y="97201"/>
            <a:ext cx="2178272" cy="684085"/>
          </a:xfrm>
          <a:prstGeom prst="rect">
            <a:avLst/>
          </a:prstGeom>
        </p:spPr>
      </p:pic>
      <p:sp>
        <p:nvSpPr>
          <p:cNvPr id="15" name="CenterFreeText" descr="{&quot;templafy&quot;:{&quot;id&quot;:&quot;f85456fe-55ff-44a9-990a-6a98281f8e39&quot;}}">
            <a:extLst>
              <a:ext uri="{FF2B5EF4-FFF2-40B4-BE49-F238E27FC236}">
                <a16:creationId xmlns:a16="http://schemas.microsoft.com/office/drawing/2014/main" id="{23C3C9F2-D9FD-F838-37B1-BB9D6B4A9B9D}"/>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19" name="Center" descr="{&quot;templafy&quot;:{&quot;id&quot;:&quot;81cdbb5a-43da-49cd-877e-45ebfe9cb353&quot;}}" hidden="1">
            <a:extLst>
              <a:ext uri="{FF2B5EF4-FFF2-40B4-BE49-F238E27FC236}">
                <a16:creationId xmlns:a16="http://schemas.microsoft.com/office/drawing/2014/main" id="{93EF58A2-B240-FB09-09CB-9981072F9D5F}"/>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2" name="Titel 1"/>
          <p:cNvSpPr>
            <a:spLocks noGrp="1"/>
          </p:cNvSpPr>
          <p:nvPr>
            <p:ph type="title" hasCustomPrompt="1"/>
          </p:nvPr>
        </p:nvSpPr>
        <p:spPr>
          <a:xfrm>
            <a:off x="1126800" y="1700213"/>
            <a:ext cx="5004000" cy="828000"/>
          </a:xfrm>
        </p:spPr>
        <p:txBody>
          <a:bodyPr/>
          <a:lstStyle>
            <a:lvl1pPr>
              <a:defRPr/>
            </a:lvl1pPr>
          </a:lstStyle>
          <a:p>
            <a:r>
              <a:rPr lang="da-DK" dirty="0"/>
              <a:t>Overskrift 28pt i max. to linjer teksten vokser opad</a:t>
            </a:r>
          </a:p>
        </p:txBody>
      </p:sp>
      <p:sp>
        <p:nvSpPr>
          <p:cNvPr id="24" name="Pladsholder til indhold 3"/>
          <p:cNvSpPr>
            <a:spLocks noGrp="1"/>
          </p:cNvSpPr>
          <p:nvPr>
            <p:ph sz="quarter" idx="14" hasCustomPrompt="1"/>
          </p:nvPr>
        </p:nvSpPr>
        <p:spPr>
          <a:xfrm>
            <a:off x="1126800" y="2818800"/>
            <a:ext cx="5004000" cy="2880399"/>
          </a:xfrm>
        </p:spPr>
        <p:txBody>
          <a:bodyPr/>
          <a:lstStyle>
            <a:lvl1pPr marL="0" indent="0">
              <a:buNone/>
              <a:defRPr sz="1800"/>
            </a:lvl1pPr>
            <a:lvl2pPr marL="627750" indent="-285750">
              <a:buFont typeface="Arial" panose="020B0604020202020204" pitchFamily="34" charset="0"/>
              <a:buChar char="•"/>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p:txBody>
      </p:sp>
      <p:sp>
        <p:nvSpPr>
          <p:cNvPr id="23" name="Pladsholder til billede 2">
            <a:extLst>
              <a:ext uri="{FF2B5EF4-FFF2-40B4-BE49-F238E27FC236}">
                <a16:creationId xmlns:a16="http://schemas.microsoft.com/office/drawing/2014/main" id="{3D1A3B3E-9C37-485F-B307-A3497BB72B8C}"/>
              </a:ext>
              <a:ext uri="{C183D7F6-B498-43B3-948B-1728B52AA6E4}">
                <adec:decorative xmlns:adec="http://schemas.microsoft.com/office/drawing/2017/decorative" val="1"/>
              </a:ext>
            </a:extLst>
          </p:cNvPr>
          <p:cNvSpPr>
            <a:spLocks noGrp="1"/>
          </p:cNvSpPr>
          <p:nvPr>
            <p:ph type="pic" sz="quarter" idx="17" hasCustomPrompt="1"/>
          </p:nvPr>
        </p:nvSpPr>
        <p:spPr>
          <a:xfrm>
            <a:off x="6501600" y="819053"/>
            <a:ext cx="4995075" cy="5276411"/>
          </a:xfrm>
        </p:spPr>
        <p:txBody>
          <a:bodyPr tIns="612000" anchor="ctr" anchorCtr="0"/>
          <a:lstStyle>
            <a:lvl1pPr marL="0" indent="0" algn="ctr">
              <a:buNone/>
              <a:defRPr sz="1400" baseline="0">
                <a:solidFill>
                  <a:schemeClr val="tx1"/>
                </a:solidFill>
              </a:defRPr>
            </a:lvl1pPr>
          </a:lstStyle>
          <a:p>
            <a:r>
              <a:rPr lang="da-DK" dirty="0"/>
              <a:t>Klik på ikon for at indsætte billede eller grafik</a:t>
            </a:r>
          </a:p>
        </p:txBody>
      </p:sp>
      <p:sp>
        <p:nvSpPr>
          <p:cNvPr id="4" name="Slide Number Placeholder 3">
            <a:extLst>
              <a:ext uri="{FF2B5EF4-FFF2-40B4-BE49-F238E27FC236}">
                <a16:creationId xmlns:a16="http://schemas.microsoft.com/office/drawing/2014/main" id="{3CEEC86B-2F34-C92A-848F-F9F97F75A328}"/>
              </a:ext>
              <a:ext uri="{C183D7F6-B498-43B3-948B-1728B52AA6E4}">
                <adec:decorative xmlns:adec="http://schemas.microsoft.com/office/drawing/2017/decorative" val="1"/>
              </a:ext>
            </a:extLst>
          </p:cNvPr>
          <p:cNvSpPr>
            <a:spLocks noGrp="1"/>
          </p:cNvSpPr>
          <p:nvPr>
            <p:ph type="sldNum" sz="quarter" idx="20"/>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351738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e &amp; 4 x foto/grafik">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EA25F8AF-2D8A-4335-943D-F40DE9A05960}"/>
              </a:ext>
              <a:ext uri="{C183D7F6-B498-43B3-948B-1728B52AA6E4}">
                <adec:decorative xmlns:adec="http://schemas.microsoft.com/office/drawing/2017/decorative" val="1"/>
              </a:ext>
            </a:extLst>
          </p:cNvPr>
          <p:cNvSpPr>
            <a:spLocks noGrp="1"/>
          </p:cNvSpPr>
          <p:nvPr>
            <p:ph type="dt" sz="half" idx="18"/>
          </p:nvPr>
        </p:nvSpPr>
        <p:spPr/>
        <p:txBody>
          <a:bodyPr/>
          <a:lstStyle/>
          <a:p>
            <a:endParaRPr lang="da-DK" dirty="0"/>
          </a:p>
        </p:txBody>
      </p:sp>
      <p:sp>
        <p:nvSpPr>
          <p:cNvPr id="7" name="Footer Placeholder 6" hidden="1">
            <a:extLst>
              <a:ext uri="{FF2B5EF4-FFF2-40B4-BE49-F238E27FC236}">
                <a16:creationId xmlns:a16="http://schemas.microsoft.com/office/drawing/2014/main" id="{96A8B04C-CD21-4171-B523-6B578AF90309}"/>
              </a:ext>
            </a:extLst>
          </p:cNvPr>
          <p:cNvSpPr>
            <a:spLocks noGrp="1"/>
          </p:cNvSpPr>
          <p:nvPr>
            <p:ph type="ftr" sz="quarter" idx="19"/>
          </p:nvPr>
        </p:nvSpPr>
        <p:spPr/>
        <p:txBody>
          <a:bodyPr/>
          <a:lstStyle/>
          <a:p>
            <a:endParaRPr lang="en-GB"/>
          </a:p>
        </p:txBody>
      </p:sp>
      <p:sp>
        <p:nvSpPr>
          <p:cNvPr id="22" name="Farvet kant">
            <a:extLst>
              <a:ext uri="{FF2B5EF4-FFF2-40B4-BE49-F238E27FC236}">
                <a16:creationId xmlns:a16="http://schemas.microsoft.com/office/drawing/2014/main" id="{2D105E57-125C-464E-8C81-859B094C193A}"/>
              </a:ext>
              <a:ext uri="{C183D7F6-B498-43B3-948B-1728B52AA6E4}">
                <adec:decorative xmlns:adec="http://schemas.microsoft.com/office/drawing/2017/decorative" val="1"/>
              </a:ext>
            </a:extLst>
          </p:cNvPr>
          <p:cNvSpPr/>
          <p:nvPr userDrawn="1"/>
        </p:nvSpPr>
        <p:spPr>
          <a:xfrm>
            <a:off x="0" y="0"/>
            <a:ext cx="2304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2" name="Logoimage" descr="{&quot;templafy&quot;:{&quot;id&quot;:&quot;202cebc2-bcc3-432d-a94b-efa6347abe4b&quot;}}">
            <a:extLst>
              <a:ext uri="{FF2B5EF4-FFF2-40B4-BE49-F238E27FC236}">
                <a16:creationId xmlns:a16="http://schemas.microsoft.com/office/drawing/2014/main" id="{114AECD0-D1E3-A1C1-93A4-D49ECE2BB3BF}"/>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08" y="5712381"/>
            <a:ext cx="687686" cy="687686"/>
          </a:xfrm>
          <a:prstGeom prst="rect">
            <a:avLst/>
          </a:prstGeom>
        </p:spPr>
      </p:pic>
      <p:sp>
        <p:nvSpPr>
          <p:cNvPr id="16" name="Titel" descr="{&quot;templafy&quot;:{&quot;id&quot;:&quot;7b121458-600d-4e34-9c45-84f394e912ab&quot;}}" hidden="1">
            <a:extLst>
              <a:ext uri="{FF2B5EF4-FFF2-40B4-BE49-F238E27FC236}">
                <a16:creationId xmlns:a16="http://schemas.microsoft.com/office/drawing/2014/main" id="{2AB51325-7823-BA51-955D-3FED484AAD38}"/>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lang="da-DK" sz="1000" dirty="0">
              <a:solidFill>
                <a:schemeClr val="tx1"/>
              </a:solidFill>
            </a:endParaRPr>
          </a:p>
        </p:txBody>
      </p:sp>
      <p:sp>
        <p:nvSpPr>
          <p:cNvPr id="17" name="Dato" descr="{&quot;templafy&quot;:{&quot;id&quot;:&quot;89e1c9d8-8e31-4470-a1e6-589fff1e0fb7&quot;}}" hidden="1">
            <a:extLst>
              <a:ext uri="{FF2B5EF4-FFF2-40B4-BE49-F238E27FC236}">
                <a16:creationId xmlns:a16="http://schemas.microsoft.com/office/drawing/2014/main" id="{DB9E2E88-33FA-1C45-F5F1-92239E55A137}"/>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8" name="Navn" descr="{&quot;templafy&quot;:{&quot;id&quot;:&quot;9dba3a09-1050-404e-9dc3-d7f662e8f39e&quot;}}">
            <a:extLst>
              <a:ext uri="{FF2B5EF4-FFF2-40B4-BE49-F238E27FC236}">
                <a16:creationId xmlns:a16="http://schemas.microsoft.com/office/drawing/2014/main" id="{F4C629BC-609F-3E0C-2988-9016410568DA}"/>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9" name="Virksomhed" descr="{&quot;templafy&quot;:{&quot;id&quot;:&quot;23afa1fc-a720-4cd1-acbf-751e8738f3e3&quot;}}">
            <a:extLst>
              <a:ext uri="{FF2B5EF4-FFF2-40B4-BE49-F238E27FC236}">
                <a16:creationId xmlns:a16="http://schemas.microsoft.com/office/drawing/2014/main" id="{FE6CA79A-C309-0D70-6DFC-B213B4F01A52}"/>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5">
                    <a:lumMod val="75000"/>
                  </a:schemeClr>
                </a:solidFill>
              </a:rPr>
              <a:t>Amager og Hvidovre Hospital</a:t>
            </a:r>
          </a:p>
        </p:txBody>
      </p:sp>
      <p:pic>
        <p:nvPicPr>
          <p:cNvPr id="14" name="ExtraBottomlogoimage" descr="{&quot;templafy&quot;:{&quot;id&quot;:&quot;cf99cf30-1a90-4b2f-8e22-c9fdfb6ddd54&quot;}}">
            <a:extLst>
              <a:ext uri="{FF2B5EF4-FFF2-40B4-BE49-F238E27FC236}">
                <a16:creationId xmlns:a16="http://schemas.microsoft.com/office/drawing/2014/main" id="{14794F6D-2A6E-978E-6EBD-D1EF147D5255}"/>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5659200" y="6318001"/>
            <a:ext cx="1324966" cy="421253"/>
          </a:xfrm>
          <a:prstGeom prst="rect">
            <a:avLst/>
          </a:prstGeom>
        </p:spPr>
      </p:pic>
      <p:pic>
        <p:nvPicPr>
          <p:cNvPr id="23" name="ExtraToplogoimage" descr="{&quot;templafy&quot;:{&quot;id&quot;:&quot;d585afd7-b77c-4166-8473-502bda46abb9&quot;}}">
            <a:extLst>
              <a:ext uri="{FF2B5EF4-FFF2-40B4-BE49-F238E27FC236}">
                <a16:creationId xmlns:a16="http://schemas.microsoft.com/office/drawing/2014/main" id="{A5439E15-E5E7-763E-85B6-146569895C34}"/>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9957600" y="97201"/>
            <a:ext cx="2178272" cy="684085"/>
          </a:xfrm>
          <a:prstGeom prst="rect">
            <a:avLst/>
          </a:prstGeom>
        </p:spPr>
      </p:pic>
      <p:sp>
        <p:nvSpPr>
          <p:cNvPr id="15" name="CenterFreeText" descr="{&quot;templafy&quot;:{&quot;id&quot;:&quot;6e64470e-c14b-4ed7-a615-b8932e8cc4a1&quot;}}">
            <a:extLst>
              <a:ext uri="{FF2B5EF4-FFF2-40B4-BE49-F238E27FC236}">
                <a16:creationId xmlns:a16="http://schemas.microsoft.com/office/drawing/2014/main" id="{23C3C9F2-D9FD-F838-37B1-BB9D6B4A9B9D}"/>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19" name="Center" descr="{&quot;templafy&quot;:{&quot;id&quot;:&quot;b599718a-65fa-4c10-8286-3094cbd50427&quot;}}" hidden="1">
            <a:extLst>
              <a:ext uri="{FF2B5EF4-FFF2-40B4-BE49-F238E27FC236}">
                <a16:creationId xmlns:a16="http://schemas.microsoft.com/office/drawing/2014/main" id="{93EF58A2-B240-FB09-09CB-9981072F9D5F}"/>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5">
                  <a:lumMod val="75000"/>
                </a:schemeClr>
              </a:solidFill>
            </a:endParaRPr>
          </a:p>
        </p:txBody>
      </p:sp>
      <p:sp>
        <p:nvSpPr>
          <p:cNvPr id="4" name="Slide Number Placeholder 3">
            <a:extLst>
              <a:ext uri="{FF2B5EF4-FFF2-40B4-BE49-F238E27FC236}">
                <a16:creationId xmlns:a16="http://schemas.microsoft.com/office/drawing/2014/main" id="{3CEEC86B-2F34-C92A-848F-F9F97F75A328}"/>
              </a:ext>
              <a:ext uri="{C183D7F6-B498-43B3-948B-1728B52AA6E4}">
                <adec:decorative xmlns:adec="http://schemas.microsoft.com/office/drawing/2017/decorative" val="1"/>
              </a:ext>
            </a:extLst>
          </p:cNvPr>
          <p:cNvSpPr>
            <a:spLocks noGrp="1"/>
          </p:cNvSpPr>
          <p:nvPr>
            <p:ph type="sldNum" sz="quarter" idx="20"/>
          </p:nvPr>
        </p:nvSpPr>
        <p:spPr/>
        <p:txBody>
          <a:bodyPr/>
          <a:lstStyle/>
          <a:p>
            <a:fld id="{0DAB5548-7253-48D6-B95B-F3D312A72220}" type="slidenum">
              <a:rPr lang="da-DK" smtClean="0"/>
              <a:pPr/>
              <a:t>‹nr.›</a:t>
            </a:fld>
            <a:endParaRPr lang="da-DK" dirty="0"/>
          </a:p>
        </p:txBody>
      </p:sp>
      <p:sp>
        <p:nvSpPr>
          <p:cNvPr id="5" name="Title 1">
            <a:extLst>
              <a:ext uri="{FF2B5EF4-FFF2-40B4-BE49-F238E27FC236}">
                <a16:creationId xmlns:a16="http://schemas.microsoft.com/office/drawing/2014/main" id="{A6B497BC-4A2A-77B7-0C62-674AD355E8AD}"/>
              </a:ext>
            </a:extLst>
          </p:cNvPr>
          <p:cNvSpPr>
            <a:spLocks noGrp="1"/>
          </p:cNvSpPr>
          <p:nvPr>
            <p:ph type="title" hasCustomPrompt="1"/>
          </p:nvPr>
        </p:nvSpPr>
        <p:spPr>
          <a:xfrm>
            <a:off x="1126799" y="871200"/>
            <a:ext cx="5004000" cy="1908000"/>
          </a:xfrm>
        </p:spPr>
        <p:txBody>
          <a:bodyPr/>
          <a:lstStyle/>
          <a:p>
            <a:r>
              <a:rPr lang="da-DK" dirty="0"/>
              <a:t>Overskrift 28pt i max. to linjer teksten vokser opad </a:t>
            </a:r>
            <a:endParaRPr lang="en-GB" dirty="0"/>
          </a:p>
        </p:txBody>
      </p:sp>
      <p:sp>
        <p:nvSpPr>
          <p:cNvPr id="6" name="Pladsholder til indhold 2">
            <a:extLst>
              <a:ext uri="{FF2B5EF4-FFF2-40B4-BE49-F238E27FC236}">
                <a16:creationId xmlns:a16="http://schemas.microsoft.com/office/drawing/2014/main" id="{83AE2575-9C4B-D569-9762-89613EFB1E21}"/>
              </a:ext>
            </a:extLst>
          </p:cNvPr>
          <p:cNvSpPr>
            <a:spLocks noGrp="1"/>
          </p:cNvSpPr>
          <p:nvPr>
            <p:ph idx="1" hasCustomPrompt="1"/>
          </p:nvPr>
        </p:nvSpPr>
        <p:spPr>
          <a:xfrm>
            <a:off x="1127125" y="3070800"/>
            <a:ext cx="5004000" cy="2626738"/>
          </a:xfrm>
        </p:spPr>
        <p:txBody>
          <a:bodyPr/>
          <a:lstStyle>
            <a:lvl1pPr marL="126000" indent="-126000">
              <a:buClrTx/>
              <a:defRPr sz="1800"/>
            </a:lvl1pPr>
            <a:lvl2pPr marL="450000" indent="-108000">
              <a:buClrTx/>
              <a:defRPr sz="1600"/>
            </a:lvl2pPr>
            <a:lvl3pPr marL="810000" indent="-108000">
              <a:buClrTx/>
              <a:defRPr sz="1400"/>
            </a:lvl3pPr>
            <a:lvl4pPr marL="1152000" indent="-90000">
              <a:buClrTx/>
              <a:defRPr sz="1200"/>
            </a:lvl4pPr>
            <a:lvl5pPr marL="1512000" indent="-90000">
              <a:buClrTx/>
              <a:defRPr sz="1000"/>
            </a:lvl5pPr>
            <a:lvl6pPr marL="1872000">
              <a:buClrTx/>
              <a:defRPr sz="1000"/>
            </a:lvl6pPr>
            <a:lvl7pPr marL="2232000">
              <a:buClrTx/>
              <a:defRPr sz="1000"/>
            </a:lvl7pPr>
            <a:lvl8pPr marL="2592000">
              <a:buClrTx/>
              <a:defRPr sz="1000"/>
            </a:lvl8pPr>
            <a:lvl9pPr marL="2952000">
              <a:buClrTx/>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p:txBody>
      </p:sp>
      <p:sp>
        <p:nvSpPr>
          <p:cNvPr id="8" name="Pladsholder til billede 2">
            <a:extLst>
              <a:ext uri="{FF2B5EF4-FFF2-40B4-BE49-F238E27FC236}">
                <a16:creationId xmlns:a16="http://schemas.microsoft.com/office/drawing/2014/main" id="{FE54FFEC-779C-10E0-B2F4-EE59E9D836C6}"/>
              </a:ext>
            </a:extLst>
          </p:cNvPr>
          <p:cNvSpPr>
            <a:spLocks noGrp="1"/>
          </p:cNvSpPr>
          <p:nvPr>
            <p:ph type="pic" sz="quarter" idx="21" hasCustomPrompt="1"/>
          </p:nvPr>
        </p:nvSpPr>
        <p:spPr>
          <a:xfrm>
            <a:off x="6498001" y="1"/>
            <a:ext cx="3299142" cy="2601606"/>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10" name="Pladsholder til billede 3">
            <a:extLst>
              <a:ext uri="{FF2B5EF4-FFF2-40B4-BE49-F238E27FC236}">
                <a16:creationId xmlns:a16="http://schemas.microsoft.com/office/drawing/2014/main" id="{5844DCBD-128E-6927-2CF4-7DB34398740B}"/>
              </a:ext>
            </a:extLst>
          </p:cNvPr>
          <p:cNvSpPr>
            <a:spLocks noGrp="1"/>
          </p:cNvSpPr>
          <p:nvPr>
            <p:ph type="pic" sz="quarter" idx="22" hasCustomPrompt="1"/>
          </p:nvPr>
        </p:nvSpPr>
        <p:spPr>
          <a:xfrm>
            <a:off x="10220279" y="1710417"/>
            <a:ext cx="1954097" cy="1611190"/>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11" name="Pladsholder til billede 4">
            <a:extLst>
              <a:ext uri="{FF2B5EF4-FFF2-40B4-BE49-F238E27FC236}">
                <a16:creationId xmlns:a16="http://schemas.microsoft.com/office/drawing/2014/main" id="{1506A0C0-E3C1-5E0B-CAB5-39582ACC9178}"/>
              </a:ext>
            </a:extLst>
          </p:cNvPr>
          <p:cNvSpPr>
            <a:spLocks noGrp="1"/>
          </p:cNvSpPr>
          <p:nvPr>
            <p:ph type="pic" sz="quarter" idx="23" hasCustomPrompt="1"/>
          </p:nvPr>
        </p:nvSpPr>
        <p:spPr>
          <a:xfrm>
            <a:off x="6851288" y="2961606"/>
            <a:ext cx="2193328" cy="2750775"/>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20" name="Pladsholder til billede 5">
            <a:extLst>
              <a:ext uri="{FF2B5EF4-FFF2-40B4-BE49-F238E27FC236}">
                <a16:creationId xmlns:a16="http://schemas.microsoft.com/office/drawing/2014/main" id="{4D9FC77A-9A82-63E1-91EC-127EF8732CB0}"/>
              </a:ext>
            </a:extLst>
          </p:cNvPr>
          <p:cNvSpPr>
            <a:spLocks noGrp="1"/>
          </p:cNvSpPr>
          <p:nvPr>
            <p:ph type="pic" sz="quarter" idx="24" hasCustomPrompt="1"/>
          </p:nvPr>
        </p:nvSpPr>
        <p:spPr>
          <a:xfrm>
            <a:off x="9357952" y="3681607"/>
            <a:ext cx="2490354" cy="2406395"/>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Tree>
    <p:extLst>
      <p:ext uri="{BB962C8B-B14F-4D97-AF65-F5344CB8AC3E}">
        <p14:creationId xmlns:p14="http://schemas.microsoft.com/office/powerpoint/2010/main" val="2845813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hidden="1">
            <a:extLst>
              <a:ext uri="{C183D7F6-B498-43B3-948B-1728B52AA6E4}">
                <adec:decorative xmlns:adec="http://schemas.microsoft.com/office/drawing/2017/decorative" val="1"/>
              </a:ext>
            </a:extLst>
          </p:cNvPr>
          <p:cNvSpPr>
            <a:spLocks noGrp="1"/>
          </p:cNvSpPr>
          <p:nvPr>
            <p:ph type="ftr" sz="quarter" idx="3"/>
          </p:nvPr>
        </p:nvSpPr>
        <p:spPr>
          <a:xfrm>
            <a:off x="0" y="6847200"/>
            <a:ext cx="0" cy="0"/>
          </a:xfrm>
          <a:prstGeom prst="rect">
            <a:avLst/>
          </a:prstGeom>
        </p:spPr>
        <p:txBody>
          <a:bodyPr vert="horz" lIns="0" tIns="0" rIns="0" bIns="0" rtlCol="0" anchor="t" anchorCtr="0">
            <a:noAutofit/>
          </a:bodyPr>
          <a:lstStyle>
            <a:lvl1pPr algn="l">
              <a:defRPr lang="da-DK" sz="100" kern="1200" dirty="0">
                <a:noFill/>
                <a:latin typeface="+mn-lt"/>
                <a:ea typeface="+mn-ea"/>
                <a:cs typeface="+mn-cs"/>
              </a:defRPr>
            </a:lvl1pPr>
          </a:lstStyle>
          <a:p>
            <a:endParaRPr lang="en-GB"/>
          </a:p>
        </p:txBody>
      </p:sp>
      <p:sp>
        <p:nvSpPr>
          <p:cNvPr id="4" name="Dato" hidden="1">
            <a:extLst>
              <a:ext uri="{C183D7F6-B498-43B3-948B-1728B52AA6E4}">
                <adec:decorative xmlns:adec="http://schemas.microsoft.com/office/drawing/2017/decorative" val="1"/>
              </a:ext>
            </a:extLst>
          </p:cNvPr>
          <p:cNvSpPr>
            <a:spLocks noGrp="1"/>
          </p:cNvSpPr>
          <p:nvPr>
            <p:ph type="dt" sz="half" idx="2"/>
          </p:nvPr>
        </p:nvSpPr>
        <p:spPr>
          <a:xfrm>
            <a:off x="0" y="6847200"/>
            <a:ext cx="0" cy="0"/>
          </a:xfrm>
          <a:prstGeom prst="rect">
            <a:avLst/>
          </a:prstGeom>
        </p:spPr>
        <p:txBody>
          <a:bodyPr vert="horz" lIns="0" tIns="0" rIns="0" bIns="0" rtlCol="0" anchor="t" anchorCtr="0">
            <a:noAutofit/>
          </a:bodyPr>
          <a:lstStyle>
            <a:lvl1pPr algn="r">
              <a:defRPr sz="100">
                <a:noFill/>
              </a:defRPr>
            </a:lvl1pPr>
          </a:lstStyle>
          <a:p>
            <a:endParaRPr lang="da-DK" dirty="0"/>
          </a:p>
        </p:txBody>
      </p:sp>
      <p:sp>
        <p:nvSpPr>
          <p:cNvPr id="2" name="Pladsholder til titel 1"/>
          <p:cNvSpPr>
            <a:spLocks noGrp="1"/>
          </p:cNvSpPr>
          <p:nvPr>
            <p:ph type="title"/>
          </p:nvPr>
        </p:nvSpPr>
        <p:spPr>
          <a:xfrm>
            <a:off x="1151999" y="871200"/>
            <a:ext cx="10344675" cy="826910"/>
          </a:xfrm>
          <a:prstGeom prst="rect">
            <a:avLst/>
          </a:prstGeom>
        </p:spPr>
        <p:txBody>
          <a:bodyPr vert="horz" lIns="0" tIns="0" rIns="0" bIns="0" rtlCol="0" anchor="b" anchorCtr="0">
            <a:noAutofit/>
          </a:bodyPr>
          <a:lstStyle/>
          <a:p>
            <a:r>
              <a:rPr lang="da-DK" dirty="0"/>
              <a:t>Overskrift 28pt i max. to linjer </a:t>
            </a:r>
            <a:br>
              <a:rPr lang="da-DK" dirty="0"/>
            </a:br>
            <a:r>
              <a:rPr lang="da-DK" dirty="0"/>
              <a:t>teksten vokser opad</a:t>
            </a:r>
          </a:p>
        </p:txBody>
      </p:sp>
      <p:sp>
        <p:nvSpPr>
          <p:cNvPr id="3" name="Pladsholder til tekst 2"/>
          <p:cNvSpPr>
            <a:spLocks noGrp="1"/>
          </p:cNvSpPr>
          <p:nvPr>
            <p:ph type="body" idx="1"/>
          </p:nvPr>
        </p:nvSpPr>
        <p:spPr>
          <a:xfrm>
            <a:off x="1152000" y="1993524"/>
            <a:ext cx="10344674" cy="3704013"/>
          </a:xfrm>
          <a:prstGeom prst="rect">
            <a:avLst/>
          </a:prstGeom>
        </p:spPr>
        <p:txBody>
          <a:bodyPr vert="horz" lIns="0" tIns="0" rIns="0" bIns="0" rtlCol="0">
            <a:noAutofit/>
          </a:bodyPr>
          <a:lstStyle/>
          <a:p>
            <a:pPr lvl="0"/>
            <a:r>
              <a:rPr lang="da-DK" dirty="0"/>
              <a:t>Brødtekst 22pt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6" name="Pladsholder til diasnummer 5">
            <a:extLst>
              <a:ext uri="{C183D7F6-B498-43B3-948B-1728B52AA6E4}">
                <adec:decorative xmlns:adec="http://schemas.microsoft.com/office/drawing/2017/decorative" val="1"/>
              </a:ext>
            </a:extLst>
          </p:cNvPr>
          <p:cNvSpPr>
            <a:spLocks noGrp="1"/>
          </p:cNvSpPr>
          <p:nvPr>
            <p:ph type="sldNum" sz="quarter" idx="4"/>
          </p:nvPr>
        </p:nvSpPr>
        <p:spPr>
          <a:xfrm>
            <a:off x="11504613" y="6300000"/>
            <a:ext cx="687386" cy="180000"/>
          </a:xfrm>
          <a:prstGeom prst="rect">
            <a:avLst/>
          </a:prstGeom>
        </p:spPr>
        <p:txBody>
          <a:bodyPr vert="horz" lIns="0" tIns="0" rIns="0" bIns="0" rtlCol="0" anchor="t" anchorCtr="0">
            <a:noAutofit/>
          </a:bodyPr>
          <a:lstStyle>
            <a:lvl1pPr algn="ctr">
              <a:defRPr lang="da-DK" sz="900" b="1" kern="1200" smtClean="0">
                <a:solidFill>
                  <a:schemeClr val="tx1"/>
                </a:solidFill>
                <a:latin typeface="+mn-lt"/>
                <a:ea typeface="+mn-ea"/>
                <a:cs typeface="+mn-cs"/>
              </a:defRPr>
            </a:lvl1p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3982506368"/>
      </p:ext>
    </p:extLst>
  </p:cSld>
  <p:clrMap bg1="lt1" tx1="dk1" bg2="lt2" tx2="dk2" accent1="accent1" accent2="accent2" accent3="accent3" accent4="accent4" accent5="accent5" accent6="accent6" hlink="hlink" folHlink="folHlink"/>
  <p:sldLayoutIdLst>
    <p:sldLayoutId id="2147483649" r:id="rId1"/>
    <p:sldLayoutId id="2147483692" r:id="rId2"/>
    <p:sldLayoutId id="2147483685" r:id="rId3"/>
    <p:sldLayoutId id="2147483659" r:id="rId4"/>
    <p:sldLayoutId id="2147483707" r:id="rId5"/>
    <p:sldLayoutId id="2147483701" r:id="rId6"/>
    <p:sldLayoutId id="2147483702" r:id="rId7"/>
    <p:sldLayoutId id="2147483662" r:id="rId8"/>
    <p:sldLayoutId id="2147483703" r:id="rId9"/>
    <p:sldLayoutId id="2147483704" r:id="rId10"/>
    <p:sldLayoutId id="2147483689" r:id="rId11"/>
    <p:sldLayoutId id="2147483690" r:id="rId12"/>
    <p:sldLayoutId id="2147483681" r:id="rId13"/>
    <p:sldLayoutId id="2147483691" r:id="rId14"/>
    <p:sldLayoutId id="2147483708" r:id="rId15"/>
    <p:sldLayoutId id="2147483672" r:id="rId16"/>
    <p:sldLayoutId id="2147483663" r:id="rId17"/>
    <p:sldLayoutId id="2147483687" r:id="rId18"/>
    <p:sldLayoutId id="2147483705" r:id="rId19"/>
  </p:sldLayoutIdLst>
  <p:hf hdr="0" ftr="0" dt="0"/>
  <p:txStyles>
    <p:title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1071" userDrawn="1">
          <p15:clr>
            <a:srgbClr val="F26B43"/>
          </p15:clr>
        </p15:guide>
        <p15:guide id="6" orient="horz" pos="1253" userDrawn="1">
          <p15:clr>
            <a:srgbClr val="F26B43"/>
          </p15:clr>
        </p15:guide>
        <p15:guide id="7" orient="horz" pos="3589" userDrawn="1">
          <p15:clr>
            <a:srgbClr val="F26B43"/>
          </p15:clr>
        </p15:guide>
        <p15:guide id="10" pos="710" userDrawn="1">
          <p15:clr>
            <a:srgbClr val="F26B43"/>
          </p15:clr>
        </p15:guide>
        <p15:guide id="11" pos="7242" userDrawn="1">
          <p15:clr>
            <a:srgbClr val="F26B43"/>
          </p15:clr>
        </p15:guide>
        <p15:guide id="12" pos="3863" userDrawn="1">
          <p15:clr>
            <a:srgbClr val="F26B43"/>
          </p15:clr>
        </p15:guide>
        <p15:guide id="13" pos="408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customXml" Target="../../customXml/item9.xml"/><Relationship Id="rId1" Type="http://schemas.openxmlformats.org/officeDocument/2006/relationships/customXml" Target="../../customXml/item1.xml"/><Relationship Id="rId5" Type="http://schemas.openxmlformats.org/officeDocument/2006/relationships/image" Target="../media/image5.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1.jpg"/><Relationship Id="rId1" Type="http://schemas.openxmlformats.org/officeDocument/2006/relationships/slideLayout" Target="../slideLayouts/slideLayout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3.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3.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3.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customXml" Target="../../customXml/item6.xml"/><Relationship Id="rId1" Type="http://schemas.openxmlformats.org/officeDocument/2006/relationships/customXml" Target="../../customXml/item5.xml"/><Relationship Id="rId6" Type="http://schemas.openxmlformats.org/officeDocument/2006/relationships/image" Target="../media/image6.jpg"/><Relationship Id="rId5" Type="http://schemas.openxmlformats.org/officeDocument/2006/relationships/image" Target="../media/image5.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0.jpg"/><Relationship Id="rId13" Type="http://schemas.microsoft.com/office/2007/relationships/diagramDrawing" Target="../diagrams/drawing3.xml"/><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2.xml"/><Relationship Id="rId11" Type="http://schemas.openxmlformats.org/officeDocument/2006/relationships/diagramQuickStyle" Target="../diagrams/quickStyle3.xml"/><Relationship Id="rId5" Type="http://schemas.openxmlformats.org/officeDocument/2006/relationships/diagramQuickStyle" Target="../diagrams/quickStyle2.xml"/><Relationship Id="rId10" Type="http://schemas.openxmlformats.org/officeDocument/2006/relationships/diagramLayout" Target="../diagrams/layout3.xml"/><Relationship Id="rId4" Type="http://schemas.openxmlformats.org/officeDocument/2006/relationships/diagramLayout" Target="../diagrams/layout2.xml"/><Relationship Id="rId9"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dsholder til indhold 7">
            <a:extLst>
              <a:ext uri="{FF2B5EF4-FFF2-40B4-BE49-F238E27FC236}">
                <a16:creationId xmlns:a16="http://schemas.microsoft.com/office/drawing/2014/main" id="{BBED930F-3DBD-9D19-64BB-718F6ABBAA3E}"/>
              </a:ext>
            </a:extLst>
          </p:cNvPr>
          <p:cNvPicPr>
            <a:picLocks noGrp="1" noChangeAspect="1"/>
          </p:cNvPicPr>
          <p:nvPr>
            <p:ph sz="quarter" idx="13"/>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t="7899" b="7899"/>
          <a:stretch/>
        </p:blipFill>
        <p:spPr>
          <a:xfrm>
            <a:off x="0" y="0"/>
            <a:ext cx="12192000" cy="6858000"/>
          </a:xfrm>
        </p:spPr>
      </p:pic>
      <p:sp>
        <p:nvSpPr>
          <p:cNvPr id="4" name="Pladsholder til slidenummer 3">
            <a:extLst>
              <a:ext uri="{FF2B5EF4-FFF2-40B4-BE49-F238E27FC236}">
                <a16:creationId xmlns:a16="http://schemas.microsoft.com/office/drawing/2014/main" id="{7B6F427C-00B4-9314-F923-A3097D7173F9}"/>
              </a:ext>
            </a:extLst>
          </p:cNvPr>
          <p:cNvSpPr>
            <a:spLocks noGrp="1"/>
          </p:cNvSpPr>
          <p:nvPr>
            <p:ph type="sldNum" sz="quarter" idx="16"/>
          </p:nvPr>
        </p:nvSpPr>
        <p:spPr/>
        <p:txBody>
          <a:bodyPr/>
          <a:lstStyle/>
          <a:p>
            <a:fld id="{0DAB5548-7253-48D6-B95B-F3D312A72220}" type="slidenum">
              <a:rPr lang="da-DK" smtClean="0"/>
              <a:pPr/>
              <a:t>1</a:t>
            </a:fld>
            <a:endParaRPr lang="da-DK" dirty="0"/>
          </a:p>
        </p:txBody>
      </p:sp>
      <p:sp>
        <p:nvSpPr>
          <p:cNvPr id="10" name="Title 5">
            <a:extLst>
              <a:ext uri="{FF2B5EF4-FFF2-40B4-BE49-F238E27FC236}">
                <a16:creationId xmlns:a16="http://schemas.microsoft.com/office/drawing/2014/main" id="{A1BD49CE-D934-3C2B-2948-E36553F3C982}"/>
              </a:ext>
            </a:extLst>
          </p:cNvPr>
          <p:cNvSpPr txBox="1">
            <a:spLocks/>
          </p:cNvSpPr>
          <p:nvPr/>
        </p:nvSpPr>
        <p:spPr>
          <a:xfrm>
            <a:off x="1203000" y="2964942"/>
            <a:ext cx="10371600" cy="2865120"/>
          </a:xfrm>
          <a:prstGeom prst="rect">
            <a:avLst/>
          </a:prstGeom>
        </p:spPr>
        <p:txBody>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sz="11500" dirty="0">
                <a:solidFill>
                  <a:schemeClr val="accent5">
                    <a:lumMod val="50000"/>
                  </a:schemeClr>
                </a:solidFill>
                <a:latin typeface="Mari Office Heavy" panose="020B0906050000020004" pitchFamily="34" charset="0"/>
              </a:rPr>
              <a:t>VI RUSTER OS</a:t>
            </a:r>
          </a:p>
          <a:p>
            <a:pPr algn="ctr"/>
            <a:r>
              <a:rPr lang="da-DK" sz="11500" dirty="0">
                <a:solidFill>
                  <a:schemeClr val="accent5">
                    <a:lumMod val="50000"/>
                  </a:schemeClr>
                </a:solidFill>
                <a:latin typeface="Mari Office Heavy" panose="020B0906050000020004" pitchFamily="34" charset="0"/>
              </a:rPr>
              <a:t>TIL FREMTIDEN</a:t>
            </a:r>
          </a:p>
        </p:txBody>
      </p:sp>
      <p:sp>
        <p:nvSpPr>
          <p:cNvPr id="12" name="Title 5">
            <a:extLst>
              <a:ext uri="{FF2B5EF4-FFF2-40B4-BE49-F238E27FC236}">
                <a16:creationId xmlns:a16="http://schemas.microsoft.com/office/drawing/2014/main" id="{048FDB25-8E77-EAC4-22FE-210C4C4BB1A1}"/>
              </a:ext>
            </a:extLst>
          </p:cNvPr>
          <p:cNvSpPr txBox="1">
            <a:spLocks/>
          </p:cNvSpPr>
          <p:nvPr/>
        </p:nvSpPr>
        <p:spPr>
          <a:xfrm>
            <a:off x="1203000" y="5974080"/>
            <a:ext cx="10371600" cy="683479"/>
          </a:xfrm>
          <a:prstGeom prst="rect">
            <a:avLst/>
          </a:prstGeom>
        </p:spPr>
        <p:txBody>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dirty="0">
                <a:latin typeface="Mari Office Book" panose="020B0506040000020004" pitchFamily="34" charset="0"/>
              </a:rPr>
              <a:t>Strategi for Amager og Hvidovre Hospital 2025-2026</a:t>
            </a:r>
          </a:p>
        </p:txBody>
      </p:sp>
    </p:spTree>
    <p:custDataLst>
      <p:custData r:id="rId1"/>
      <p:custData r:id="rId2"/>
    </p:custDataLst>
    <p:extLst>
      <p:ext uri="{BB962C8B-B14F-4D97-AF65-F5344CB8AC3E}">
        <p14:creationId xmlns:p14="http://schemas.microsoft.com/office/powerpoint/2010/main" val="2290009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32863EC9-513E-E719-8330-94E1D4257BC2}"/>
              </a:ext>
            </a:extLst>
          </p:cNvPr>
          <p:cNvGraphicFramePr/>
          <p:nvPr>
            <p:extLst>
              <p:ext uri="{D42A27DB-BD31-4B8C-83A1-F6EECF244321}">
                <p14:modId xmlns:p14="http://schemas.microsoft.com/office/powerpoint/2010/main" val="35703689"/>
              </p:ext>
            </p:extLst>
          </p:nvPr>
        </p:nvGraphicFramePr>
        <p:xfrm>
          <a:off x="613092" y="56057"/>
          <a:ext cx="10965816" cy="25777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ladsholder til slidenummer 3" hidden="1">
            <a:extLst>
              <a:ext uri="{FF2B5EF4-FFF2-40B4-BE49-F238E27FC236}">
                <a16:creationId xmlns:a16="http://schemas.microsoft.com/office/drawing/2014/main" id="{9D908736-A7DB-6E13-12A1-BBFE63D92949}"/>
              </a:ext>
            </a:extLst>
          </p:cNvPr>
          <p:cNvSpPr>
            <a:spLocks noGrp="1"/>
          </p:cNvSpPr>
          <p:nvPr>
            <p:ph type="sldNum" sz="quarter" idx="16"/>
          </p:nvPr>
        </p:nvSpPr>
        <p:spPr/>
        <p:txBody>
          <a:bodyPr/>
          <a:lstStyle/>
          <a:p>
            <a:pPr>
              <a:spcAft>
                <a:spcPts val="600"/>
              </a:spcAft>
            </a:pPr>
            <a:fld id="{0DAB5548-7253-48D6-B95B-F3D312A72220}" type="slidenum">
              <a:rPr lang="da-DK" smtClean="0"/>
              <a:pPr>
                <a:spcAft>
                  <a:spcPts val="600"/>
                </a:spcAft>
              </a:pPr>
              <a:t>10</a:t>
            </a:fld>
            <a:endParaRPr lang="da-DK"/>
          </a:p>
        </p:txBody>
      </p:sp>
      <p:sp>
        <p:nvSpPr>
          <p:cNvPr id="13" name="Rektangel 12">
            <a:extLst>
              <a:ext uri="{FF2B5EF4-FFF2-40B4-BE49-F238E27FC236}">
                <a16:creationId xmlns:a16="http://schemas.microsoft.com/office/drawing/2014/main" id="{15B8B004-C281-78EF-3D1F-1928F43412F5}"/>
              </a:ext>
            </a:extLst>
          </p:cNvPr>
          <p:cNvSpPr/>
          <p:nvPr/>
        </p:nvSpPr>
        <p:spPr>
          <a:xfrm>
            <a:off x="880764" y="2074986"/>
            <a:ext cx="10422628" cy="4529014"/>
          </a:xfrm>
          <a:prstGeom prst="rect">
            <a:avLst/>
          </a:prstGeom>
          <a:solidFill>
            <a:srgbClr val="D4D0BE"/>
          </a:solidFill>
          <a:ln w="9525">
            <a:solidFill>
              <a:srgbClr val="1F4A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err="1"/>
          </a:p>
        </p:txBody>
      </p:sp>
      <p:sp>
        <p:nvSpPr>
          <p:cNvPr id="12" name="Pladsholder til indhold 11">
            <a:extLst>
              <a:ext uri="{FF2B5EF4-FFF2-40B4-BE49-F238E27FC236}">
                <a16:creationId xmlns:a16="http://schemas.microsoft.com/office/drawing/2014/main" id="{5E230B9A-4EEC-1A80-8F29-F8C2A3E840AD}"/>
              </a:ext>
            </a:extLst>
          </p:cNvPr>
          <p:cNvSpPr>
            <a:spLocks noGrp="1"/>
          </p:cNvSpPr>
          <p:nvPr>
            <p:ph sz="quarter" idx="13"/>
          </p:nvPr>
        </p:nvSpPr>
        <p:spPr>
          <a:xfrm>
            <a:off x="1126800" y="2243797"/>
            <a:ext cx="9951508" cy="4030394"/>
          </a:xfrm>
        </p:spPr>
        <p:txBody>
          <a:bodyPr/>
          <a:lstStyle/>
          <a:p>
            <a:pPr marL="0" indent="0">
              <a:spcAft>
                <a:spcPts val="600"/>
              </a:spcAft>
              <a:buNone/>
            </a:pPr>
            <a:r>
              <a:rPr lang="da-DK" sz="1400" dirty="0"/>
              <a:t>Gode arbejdsfællesskaber hænger uløseligt sammen med trivsel. Vi har fokus på, at både vores medarbejdere og ledere trives, og derfor tager den samlede hospitalsledelse ansvar for at lede en kultur, der bygger på tolerance og dialog. Derfor:</a:t>
            </a:r>
          </a:p>
          <a:p>
            <a:pPr marL="285750" indent="-285750">
              <a:spcAft>
                <a:spcPts val="600"/>
              </a:spcAft>
              <a:buFont typeface="Wingdings" panose="05000000000000000000" pitchFamily="2" charset="2"/>
              <a:buChar char="ü"/>
            </a:pPr>
            <a:r>
              <a:rPr lang="da-DK" sz="1400" dirty="0"/>
              <a:t>respekterer vi, at </a:t>
            </a:r>
            <a:r>
              <a:rPr lang="da-DK" sz="1400" dirty="0" err="1"/>
              <a:t>AHH’s</a:t>
            </a:r>
            <a:r>
              <a:rPr lang="da-DK" sz="1400" dirty="0"/>
              <a:t> ansatte har </a:t>
            </a:r>
            <a:r>
              <a:rPr lang="da-DK" sz="1400" b="1" dirty="0"/>
              <a:t>individuelle behov </a:t>
            </a:r>
            <a:r>
              <a:rPr lang="da-DK" sz="1400" dirty="0"/>
              <a:t>og mange forskellige ønsker og forventninger til arbejdslivet. Selvom vi er en arbejdsplads, der skal drives i døgndrift, skal ledelsen altid forsøge at møde medarbejderne, der hvor de er i livet</a:t>
            </a:r>
          </a:p>
          <a:p>
            <a:pPr marL="285750" indent="-285750">
              <a:spcAft>
                <a:spcPts val="600"/>
              </a:spcAft>
              <a:buFont typeface="Wingdings" panose="05000000000000000000" pitchFamily="2" charset="2"/>
              <a:buChar char="ü"/>
            </a:pPr>
            <a:r>
              <a:rPr lang="da-DK" sz="1400" dirty="0"/>
              <a:t>stiler vi efter at skabe de bedste forudsætninger for, at </a:t>
            </a:r>
            <a:r>
              <a:rPr lang="da-DK" sz="1400" dirty="0" err="1"/>
              <a:t>AHH’s</a:t>
            </a:r>
            <a:r>
              <a:rPr lang="da-DK" sz="1400" dirty="0"/>
              <a:t> ansatte går glade på arbejde med en </a:t>
            </a:r>
            <a:r>
              <a:rPr lang="da-DK" sz="1400" b="1" dirty="0"/>
              <a:t>ligeværdig dialog </a:t>
            </a:r>
            <a:r>
              <a:rPr lang="da-DK" sz="1400" dirty="0"/>
              <a:t>mellem medarbejdere og ledere og med </a:t>
            </a:r>
            <a:r>
              <a:rPr lang="da-DK" sz="1400" b="1" dirty="0"/>
              <a:t>styrkede arbejdsfællesskaber </a:t>
            </a:r>
            <a:r>
              <a:rPr lang="da-DK" sz="1400" dirty="0"/>
              <a:t>på hospitalet </a:t>
            </a:r>
          </a:p>
          <a:p>
            <a:pPr marL="285750" indent="-285750">
              <a:spcAft>
                <a:spcPts val="600"/>
              </a:spcAft>
              <a:buFont typeface="Wingdings" panose="05000000000000000000" pitchFamily="2" charset="2"/>
              <a:buChar char="ü"/>
            </a:pPr>
            <a:r>
              <a:rPr lang="da-DK" sz="1400" dirty="0"/>
              <a:t>klæder vi vores medarbejdere på til at tage medansvar, så vi sikrer, at de er </a:t>
            </a:r>
            <a:r>
              <a:rPr lang="da-DK" sz="1400" b="1" dirty="0"/>
              <a:t>trygge omkring opgaver og forventninger</a:t>
            </a:r>
          </a:p>
          <a:p>
            <a:pPr marL="285750" indent="-285750">
              <a:spcAft>
                <a:spcPts val="600"/>
              </a:spcAft>
              <a:buFont typeface="Wingdings" panose="05000000000000000000" pitchFamily="2" charset="2"/>
              <a:buChar char="ü"/>
            </a:pPr>
            <a:r>
              <a:rPr lang="da-DK" sz="1400" dirty="0"/>
              <a:t>giver vi medarbejderne </a:t>
            </a:r>
            <a:r>
              <a:rPr lang="da-DK" sz="1400" b="1" dirty="0"/>
              <a:t>indsigt i den større proces</a:t>
            </a:r>
            <a:r>
              <a:rPr lang="da-DK" sz="1400" dirty="0"/>
              <a:t>, de er en del af, og hjælper dem til at forstå hinandens reaktioner. Det bidrager til sunde arbejdsfællesskaber og aktivt følgeskab</a:t>
            </a:r>
          </a:p>
          <a:p>
            <a:pPr marL="285750" indent="-285750">
              <a:spcAft>
                <a:spcPts val="600"/>
              </a:spcAft>
              <a:buFont typeface="Wingdings" panose="05000000000000000000" pitchFamily="2" charset="2"/>
              <a:buChar char="ü"/>
            </a:pPr>
            <a:r>
              <a:rPr lang="da-DK" sz="1400" dirty="0"/>
              <a:t>arbejder vi bevidst med at </a:t>
            </a:r>
            <a:r>
              <a:rPr lang="da-DK" sz="1400" b="1" dirty="0"/>
              <a:t>styrke medarbejdernes medindflydelse og medinddragelse </a:t>
            </a:r>
            <a:r>
              <a:rPr lang="da-DK" sz="1400" dirty="0"/>
              <a:t>ved at give MED-organisationen lokalt og på virksomhedsniveau en endnu mere aktiv rolle</a:t>
            </a:r>
          </a:p>
          <a:p>
            <a:pPr marL="285750" indent="-285750">
              <a:spcAft>
                <a:spcPts val="600"/>
              </a:spcAft>
              <a:buFont typeface="Wingdings" panose="05000000000000000000" pitchFamily="2" charset="2"/>
              <a:buChar char="ü"/>
            </a:pPr>
            <a:r>
              <a:rPr lang="da-DK" sz="1400" dirty="0"/>
              <a:t>bestræber vi os på at skabe </a:t>
            </a:r>
            <a:r>
              <a:rPr lang="da-DK" sz="1400" b="1" dirty="0"/>
              <a:t>gode rammer for den nære ledelse </a:t>
            </a:r>
            <a:r>
              <a:rPr lang="da-DK" sz="1400" dirty="0"/>
              <a:t>og at uddelegere til lavest mulige ledelsesniveau, samtidig med at vi arbejder struktureret med kompetenceudvikling og uddannelse i ledelsesstrengen for at sikre kompetencer til bl.a. ledelse af forandringer, strategiske indsatser samt faglig udvikling</a:t>
            </a:r>
          </a:p>
          <a:p>
            <a:pPr marL="285750" indent="-285750">
              <a:spcAft>
                <a:spcPts val="600"/>
              </a:spcAft>
              <a:buFont typeface="Wingdings" panose="05000000000000000000" pitchFamily="2" charset="2"/>
              <a:buChar char="ü"/>
            </a:pPr>
            <a:r>
              <a:rPr lang="da-DK" sz="1400" dirty="0"/>
              <a:t>indtænker vi organisatoriske fora og tilbud i mellemledernes kompetenceudvikling og </a:t>
            </a:r>
            <a:r>
              <a:rPr lang="da-DK" sz="1400" b="1" dirty="0"/>
              <a:t>sikrer muligheder for videndeling og sparring om ledelsesopgaven på tværs </a:t>
            </a:r>
            <a:r>
              <a:rPr lang="da-DK" sz="1400" dirty="0"/>
              <a:t>af faggrupper</a:t>
            </a:r>
            <a:r>
              <a:rPr lang="da-DK" sz="1600" dirty="0"/>
              <a:t>.</a:t>
            </a:r>
            <a:endParaRPr lang="da-DK" sz="1400" dirty="0"/>
          </a:p>
        </p:txBody>
      </p:sp>
    </p:spTree>
    <p:extLst>
      <p:ext uri="{BB962C8B-B14F-4D97-AF65-F5344CB8AC3E}">
        <p14:creationId xmlns:p14="http://schemas.microsoft.com/office/powerpoint/2010/main" val="349393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32863EC9-513E-E719-8330-94E1D4257BC2}"/>
              </a:ext>
            </a:extLst>
          </p:cNvPr>
          <p:cNvGraphicFramePr/>
          <p:nvPr>
            <p:extLst>
              <p:ext uri="{D42A27DB-BD31-4B8C-83A1-F6EECF244321}">
                <p14:modId xmlns:p14="http://schemas.microsoft.com/office/powerpoint/2010/main" val="3971695590"/>
              </p:ext>
            </p:extLst>
          </p:nvPr>
        </p:nvGraphicFramePr>
        <p:xfrm>
          <a:off x="613092" y="56057"/>
          <a:ext cx="10965816" cy="25777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ladsholder til slidenummer 3" hidden="1">
            <a:extLst>
              <a:ext uri="{FF2B5EF4-FFF2-40B4-BE49-F238E27FC236}">
                <a16:creationId xmlns:a16="http://schemas.microsoft.com/office/drawing/2014/main" id="{9D908736-A7DB-6E13-12A1-BBFE63D92949}"/>
              </a:ext>
            </a:extLst>
          </p:cNvPr>
          <p:cNvSpPr>
            <a:spLocks noGrp="1"/>
          </p:cNvSpPr>
          <p:nvPr>
            <p:ph type="sldNum" sz="quarter" idx="16"/>
          </p:nvPr>
        </p:nvSpPr>
        <p:spPr/>
        <p:txBody>
          <a:bodyPr/>
          <a:lstStyle/>
          <a:p>
            <a:pPr>
              <a:spcAft>
                <a:spcPts val="600"/>
              </a:spcAft>
            </a:pPr>
            <a:fld id="{0DAB5548-7253-48D6-B95B-F3D312A72220}" type="slidenum">
              <a:rPr lang="da-DK" smtClean="0"/>
              <a:pPr>
                <a:spcAft>
                  <a:spcPts val="600"/>
                </a:spcAft>
              </a:pPr>
              <a:t>11</a:t>
            </a:fld>
            <a:endParaRPr lang="da-DK"/>
          </a:p>
        </p:txBody>
      </p:sp>
      <p:sp>
        <p:nvSpPr>
          <p:cNvPr id="13" name="Rektangel 12">
            <a:extLst>
              <a:ext uri="{FF2B5EF4-FFF2-40B4-BE49-F238E27FC236}">
                <a16:creationId xmlns:a16="http://schemas.microsoft.com/office/drawing/2014/main" id="{15B8B004-C281-78EF-3D1F-1928F43412F5}"/>
              </a:ext>
            </a:extLst>
          </p:cNvPr>
          <p:cNvSpPr/>
          <p:nvPr/>
        </p:nvSpPr>
        <p:spPr>
          <a:xfrm>
            <a:off x="880764" y="2074985"/>
            <a:ext cx="10422628" cy="4620455"/>
          </a:xfrm>
          <a:prstGeom prst="rect">
            <a:avLst/>
          </a:prstGeom>
          <a:solidFill>
            <a:srgbClr val="CCCCCC"/>
          </a:solidFill>
          <a:ln w="9525">
            <a:solidFill>
              <a:srgbClr val="1F4A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err="1"/>
          </a:p>
        </p:txBody>
      </p:sp>
      <p:sp>
        <p:nvSpPr>
          <p:cNvPr id="12" name="Pladsholder til indhold 11">
            <a:extLst>
              <a:ext uri="{FF2B5EF4-FFF2-40B4-BE49-F238E27FC236}">
                <a16:creationId xmlns:a16="http://schemas.microsoft.com/office/drawing/2014/main" id="{5E230B9A-4EEC-1A80-8F29-F8C2A3E840AD}"/>
              </a:ext>
            </a:extLst>
          </p:cNvPr>
          <p:cNvSpPr>
            <a:spLocks noGrp="1"/>
          </p:cNvSpPr>
          <p:nvPr>
            <p:ph sz="quarter" idx="13"/>
          </p:nvPr>
        </p:nvSpPr>
        <p:spPr>
          <a:xfrm>
            <a:off x="1126800" y="2243797"/>
            <a:ext cx="9951508" cy="4030394"/>
          </a:xfrm>
        </p:spPr>
        <p:txBody>
          <a:bodyPr/>
          <a:lstStyle/>
          <a:p>
            <a:pPr marL="0" indent="0">
              <a:spcAft>
                <a:spcPts val="600"/>
              </a:spcAft>
              <a:buNone/>
            </a:pPr>
            <a:r>
              <a:rPr lang="da-DK" sz="14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Sundhedsstrukturreformens forandringer tager udgangspunkt i, at flere borgere får brug for sundhedsydelser, og at der bliver færre i den arbejdsdygtige alder til at yde den nødvendige behandling og pleje. Derfor er prioritering en nødvendighed. Prioritering kræver mod, for det er svært at skulle vælge mellem flere ting, der alle har værdi. Dette </a:t>
            </a:r>
            <a:r>
              <a:rPr lang="da-DK" sz="1400" dirty="0">
                <a:solidFill>
                  <a:srgbClr val="333333"/>
                </a:solidFill>
                <a:latin typeface="Arial" panose="020B0604020202020204" pitchFamily="34" charset="0"/>
                <a:ea typeface="Calibri" panose="020F0502020204030204" pitchFamily="34" charset="0"/>
                <a:cs typeface="Times New Roman" panose="02020603050405020304" pitchFamily="18" charset="0"/>
              </a:rPr>
              <a:t>mod skal vi finde sammen </a:t>
            </a:r>
            <a:r>
              <a:rPr lang="da-DK" sz="14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som sundhedsvæsen og som hospital. Derfor</a:t>
            </a:r>
            <a:r>
              <a:rPr lang="da-DK" sz="1400" dirty="0">
                <a:solidFill>
                  <a:srgbClr val="333333"/>
                </a:solidFill>
                <a:latin typeface="Arial" panose="020B0604020202020204" pitchFamily="34" charset="0"/>
                <a:ea typeface="Calibri" panose="020F0502020204030204" pitchFamily="34" charset="0"/>
                <a:cs typeface="Times New Roman" panose="02020603050405020304" pitchFamily="18" charset="0"/>
              </a:rPr>
              <a:t>:</a:t>
            </a:r>
          </a:p>
          <a:p>
            <a:pPr marL="285750" indent="-285750">
              <a:spcAft>
                <a:spcPts val="600"/>
              </a:spcAft>
              <a:buFont typeface="Wingdings" panose="05000000000000000000" pitchFamily="2" charset="2"/>
              <a:buChar char="ü"/>
            </a:pPr>
            <a:r>
              <a:rPr lang="da-DK" sz="14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skaber vi gode processer i forhold til prioritering for at sikre, at kloge til- og fravalg bliver en naturlig del af hospitalets drift og bliver </a:t>
            </a:r>
            <a:r>
              <a:rPr lang="da-DK" sz="1400" b="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forståelige for alle ansatte</a:t>
            </a:r>
          </a:p>
          <a:p>
            <a:pPr marL="285750" indent="-285750">
              <a:spcAft>
                <a:spcPts val="600"/>
              </a:spcAft>
              <a:buFont typeface="Wingdings" panose="05000000000000000000" pitchFamily="2" charset="2"/>
              <a:buChar char="ü"/>
            </a:pPr>
            <a:r>
              <a:rPr lang="da-DK" sz="14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træffer vi beslutninger, der </a:t>
            </a:r>
            <a:r>
              <a:rPr lang="da-DK" sz="1400" b="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afvejer faglige hensyn med sundhedsvæsenet som helhed </a:t>
            </a:r>
          </a:p>
          <a:p>
            <a:pPr marL="285750" indent="-285750">
              <a:spcAft>
                <a:spcPts val="600"/>
              </a:spcAft>
              <a:buFont typeface="Wingdings" panose="05000000000000000000" pitchFamily="2" charset="2"/>
              <a:buChar char="ü"/>
            </a:pPr>
            <a:r>
              <a:rPr lang="da-DK" sz="1400" b="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prioriterer vi forskning og kvalitetsmodeller</a:t>
            </a:r>
            <a:r>
              <a:rPr lang="da-DK" sz="14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der kan understøtte forandringsprocesser og hjælpe os med at vælge klogt og træffe de svære beslutninger</a:t>
            </a:r>
          </a:p>
          <a:p>
            <a:pPr marL="285750" indent="-285750">
              <a:spcAft>
                <a:spcPts val="600"/>
              </a:spcAft>
              <a:buFont typeface="Wingdings" panose="05000000000000000000" pitchFamily="2" charset="2"/>
              <a:buChar char="ü"/>
            </a:pPr>
            <a:r>
              <a:rPr lang="da-DK" sz="1400" b="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bruger vi data aktivt</a:t>
            </a:r>
            <a:r>
              <a:rPr lang="da-DK" sz="14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så vi ved, om vores indsatser realiserer deres formål</a:t>
            </a:r>
          </a:p>
          <a:p>
            <a:pPr marL="285750" indent="-285750">
              <a:spcAft>
                <a:spcPts val="600"/>
              </a:spcAft>
              <a:buFont typeface="Wingdings" panose="05000000000000000000" pitchFamily="2" charset="2"/>
              <a:buChar char="ü"/>
            </a:pPr>
            <a:r>
              <a:rPr lang="da-DK" sz="14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er vi </a:t>
            </a:r>
            <a:r>
              <a:rPr lang="da-DK" sz="1400" b="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åbne over for nye forsknings- og innovationssamarbejder </a:t>
            </a:r>
            <a:r>
              <a:rPr lang="da-DK" sz="14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og har fokus på at understøtte teknologisk udvikling og implementere teknologiske løsninger, hvor det er meningsfuldt </a:t>
            </a:r>
          </a:p>
          <a:p>
            <a:pPr marL="285750" indent="-285750">
              <a:spcAft>
                <a:spcPts val="600"/>
              </a:spcAft>
              <a:buFont typeface="Wingdings" panose="05000000000000000000" pitchFamily="2" charset="2"/>
              <a:buChar char="ü"/>
            </a:pPr>
            <a:r>
              <a:rPr lang="da-DK" sz="1400" dirty="0">
                <a:effectLst/>
                <a:latin typeface="Arial" panose="020B0604020202020204" pitchFamily="34" charset="0"/>
                <a:ea typeface="Calibri" panose="020F0502020204030204" pitchFamily="34" charset="0"/>
                <a:cs typeface="Times New Roman" panose="02020603050405020304" pitchFamily="18" charset="0"/>
              </a:rPr>
              <a:t>bidrager vi aktivt til </a:t>
            </a:r>
            <a:r>
              <a:rPr lang="da-DK" sz="1400" b="1" dirty="0">
                <a:effectLst/>
                <a:latin typeface="Arial" panose="020B0604020202020204" pitchFamily="34" charset="0"/>
                <a:ea typeface="Calibri" panose="020F0502020204030204" pitchFamily="34" charset="0"/>
                <a:cs typeface="Times New Roman" panose="02020603050405020304" pitchFamily="18" charset="0"/>
              </a:rPr>
              <a:t>udviklingen af et bæredygtigt samfund </a:t>
            </a:r>
            <a:r>
              <a:rPr lang="da-DK" sz="1400" dirty="0">
                <a:effectLst/>
                <a:latin typeface="Arial" panose="020B0604020202020204" pitchFamily="34" charset="0"/>
                <a:ea typeface="Calibri" panose="020F0502020204030204" pitchFamily="34" charset="0"/>
                <a:cs typeface="Times New Roman" panose="02020603050405020304" pitchFamily="18" charset="0"/>
              </a:rPr>
              <a:t>også for fremtidige generationer. Det gælder både i forhold til den demografiske udvikling og i forhold til miljø- og klimamæssige udfordringer. Arbejdet med at tænke grønt og reducere hospitalets samlede CO2-udledning er en fælles opgave </a:t>
            </a:r>
            <a:endParaRPr lang="da-DK" sz="1400" dirty="0"/>
          </a:p>
          <a:p>
            <a:pPr marL="285750" indent="-285750">
              <a:spcAft>
                <a:spcPts val="600"/>
              </a:spcAft>
              <a:buFont typeface="Wingdings" panose="05000000000000000000" pitchFamily="2" charset="2"/>
              <a:buChar char="ü"/>
            </a:pPr>
            <a:r>
              <a:rPr lang="da-DK" sz="14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er vi </a:t>
            </a:r>
            <a:r>
              <a:rPr lang="da-DK" sz="1400" dirty="0">
                <a:effectLst/>
                <a:latin typeface="Arial" panose="020B0604020202020204" pitchFamily="34" charset="0"/>
                <a:ea typeface="Calibri" panose="020F0502020204030204" pitchFamily="34" charset="0"/>
                <a:cs typeface="Times New Roman" panose="02020603050405020304" pitchFamily="18" charset="0"/>
              </a:rPr>
              <a:t>som ledelse </a:t>
            </a:r>
            <a:r>
              <a:rPr lang="da-DK" sz="14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opmærksomme på at </a:t>
            </a:r>
            <a:r>
              <a:rPr lang="da-DK" sz="1400" b="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oversætte og inddrage medarbejdere og borgere </a:t>
            </a:r>
            <a:r>
              <a:rPr lang="da-DK" sz="14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for at sikre opbakning og forståelse for nødvendig prioritering og forandring, så patienter og pårørende også i fremtiden har et robust sundhedsvæsen.</a:t>
            </a:r>
          </a:p>
        </p:txBody>
      </p:sp>
    </p:spTree>
    <p:extLst>
      <p:ext uri="{BB962C8B-B14F-4D97-AF65-F5344CB8AC3E}">
        <p14:creationId xmlns:p14="http://schemas.microsoft.com/office/powerpoint/2010/main" val="18732139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lede 10" descr="Et billede, der indeholder indendørs, person, tøj, Job&#10;&#10;Indhold genereret af kunstig intelligens kan være forkert.">
            <a:extLst>
              <a:ext uri="{FF2B5EF4-FFF2-40B4-BE49-F238E27FC236}">
                <a16:creationId xmlns:a16="http://schemas.microsoft.com/office/drawing/2014/main" id="{F0FCE99B-6BFF-E419-B682-E6DC3E33A79D}"/>
              </a:ext>
            </a:extLst>
          </p:cNvPr>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5415"/>
          <a:stretch/>
        </p:blipFill>
        <p:spPr>
          <a:xfrm>
            <a:off x="0" y="0"/>
            <a:ext cx="12191999" cy="6858000"/>
          </a:xfrm>
          <a:prstGeom prst="rect">
            <a:avLst/>
          </a:prstGeom>
        </p:spPr>
      </p:pic>
      <p:sp>
        <p:nvSpPr>
          <p:cNvPr id="4" name="Pladsholder til slidenummer 3">
            <a:extLst>
              <a:ext uri="{FF2B5EF4-FFF2-40B4-BE49-F238E27FC236}">
                <a16:creationId xmlns:a16="http://schemas.microsoft.com/office/drawing/2014/main" id="{C5F3D423-3BD8-4CC3-B0E7-CBA23D1F595E}"/>
              </a:ext>
            </a:extLst>
          </p:cNvPr>
          <p:cNvSpPr>
            <a:spLocks noGrp="1"/>
          </p:cNvSpPr>
          <p:nvPr>
            <p:ph type="sldNum" sz="quarter" idx="16"/>
          </p:nvPr>
        </p:nvSpPr>
        <p:spPr/>
        <p:txBody>
          <a:bodyPr/>
          <a:lstStyle/>
          <a:p>
            <a:fld id="{0DAB5548-7253-48D6-B95B-F3D312A72220}" type="slidenum">
              <a:rPr lang="da-DK" smtClean="0"/>
              <a:pPr/>
              <a:t>12</a:t>
            </a:fld>
            <a:endParaRPr lang="da-DK" dirty="0"/>
          </a:p>
        </p:txBody>
      </p:sp>
      <p:graphicFrame>
        <p:nvGraphicFramePr>
          <p:cNvPr id="5" name="Pladsholder til indhold 10">
            <a:extLst>
              <a:ext uri="{FF2B5EF4-FFF2-40B4-BE49-F238E27FC236}">
                <a16:creationId xmlns:a16="http://schemas.microsoft.com/office/drawing/2014/main" id="{9B87EB90-6E52-F45D-D7E0-5BC8C39E276E}"/>
              </a:ext>
            </a:extLst>
          </p:cNvPr>
          <p:cNvGraphicFramePr>
            <a:graphicFrameLocks/>
          </p:cNvGraphicFramePr>
          <p:nvPr>
            <p:extLst>
              <p:ext uri="{D42A27DB-BD31-4B8C-83A1-F6EECF244321}">
                <p14:modId xmlns:p14="http://schemas.microsoft.com/office/powerpoint/2010/main" val="3707665967"/>
              </p:ext>
            </p:extLst>
          </p:nvPr>
        </p:nvGraphicFramePr>
        <p:xfrm>
          <a:off x="874314" y="3600241"/>
          <a:ext cx="10748170" cy="12357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el 1">
            <a:extLst>
              <a:ext uri="{FF2B5EF4-FFF2-40B4-BE49-F238E27FC236}">
                <a16:creationId xmlns:a16="http://schemas.microsoft.com/office/drawing/2014/main" id="{1C022579-3992-FFDB-8021-099CFAED7277}"/>
              </a:ext>
            </a:extLst>
          </p:cNvPr>
          <p:cNvSpPr txBox="1">
            <a:spLocks/>
          </p:cNvSpPr>
          <p:nvPr/>
        </p:nvSpPr>
        <p:spPr>
          <a:xfrm>
            <a:off x="2611120" y="3429000"/>
            <a:ext cx="7274560" cy="342482"/>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sz="2000" dirty="0"/>
              <a:t>Indsatsområder</a:t>
            </a:r>
          </a:p>
        </p:txBody>
      </p:sp>
    </p:spTree>
    <p:extLst>
      <p:ext uri="{BB962C8B-B14F-4D97-AF65-F5344CB8AC3E}">
        <p14:creationId xmlns:p14="http://schemas.microsoft.com/office/powerpoint/2010/main" val="21997145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slidenummer 3">
            <a:extLst>
              <a:ext uri="{FF2B5EF4-FFF2-40B4-BE49-F238E27FC236}">
                <a16:creationId xmlns:a16="http://schemas.microsoft.com/office/drawing/2014/main" id="{C5F3D423-3BD8-4CC3-B0E7-CBA23D1F595E}"/>
              </a:ext>
            </a:extLst>
          </p:cNvPr>
          <p:cNvSpPr>
            <a:spLocks noGrp="1"/>
          </p:cNvSpPr>
          <p:nvPr>
            <p:ph type="sldNum" sz="quarter" idx="16"/>
          </p:nvPr>
        </p:nvSpPr>
        <p:spPr/>
        <p:txBody>
          <a:bodyPr/>
          <a:lstStyle/>
          <a:p>
            <a:fld id="{0DAB5548-7253-48D6-B95B-F3D312A72220}" type="slidenum">
              <a:rPr lang="da-DK" smtClean="0"/>
              <a:pPr/>
              <a:t>13</a:t>
            </a:fld>
            <a:endParaRPr lang="da-DK" dirty="0"/>
          </a:p>
        </p:txBody>
      </p:sp>
      <p:graphicFrame>
        <p:nvGraphicFramePr>
          <p:cNvPr id="5" name="Pladsholder til indhold 10">
            <a:extLst>
              <a:ext uri="{FF2B5EF4-FFF2-40B4-BE49-F238E27FC236}">
                <a16:creationId xmlns:a16="http://schemas.microsoft.com/office/drawing/2014/main" id="{9B87EB90-6E52-F45D-D7E0-5BC8C39E276E}"/>
              </a:ext>
            </a:extLst>
          </p:cNvPr>
          <p:cNvGraphicFramePr>
            <a:graphicFrameLocks/>
          </p:cNvGraphicFramePr>
          <p:nvPr>
            <p:extLst>
              <p:ext uri="{D42A27DB-BD31-4B8C-83A1-F6EECF244321}">
                <p14:modId xmlns:p14="http://schemas.microsoft.com/office/powerpoint/2010/main" val="143889333"/>
              </p:ext>
            </p:extLst>
          </p:nvPr>
        </p:nvGraphicFramePr>
        <p:xfrm>
          <a:off x="874314" y="549241"/>
          <a:ext cx="10748170" cy="12357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el 1">
            <a:extLst>
              <a:ext uri="{FF2B5EF4-FFF2-40B4-BE49-F238E27FC236}">
                <a16:creationId xmlns:a16="http://schemas.microsoft.com/office/drawing/2014/main" id="{1C022579-3992-FFDB-8021-099CFAED7277}"/>
              </a:ext>
            </a:extLst>
          </p:cNvPr>
          <p:cNvSpPr txBox="1">
            <a:spLocks/>
          </p:cNvSpPr>
          <p:nvPr/>
        </p:nvSpPr>
        <p:spPr>
          <a:xfrm>
            <a:off x="2611120" y="378000"/>
            <a:ext cx="7274560" cy="342482"/>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sz="2000" dirty="0"/>
              <a:t>Indsatsområder</a:t>
            </a:r>
          </a:p>
        </p:txBody>
      </p:sp>
      <p:sp>
        <p:nvSpPr>
          <p:cNvPr id="2" name="Pladsholder til indhold 4">
            <a:extLst>
              <a:ext uri="{FF2B5EF4-FFF2-40B4-BE49-F238E27FC236}">
                <a16:creationId xmlns:a16="http://schemas.microsoft.com/office/drawing/2014/main" id="{66B5E7A9-F2B2-47D0-B173-3CEAA20CB7FB}"/>
              </a:ext>
            </a:extLst>
          </p:cNvPr>
          <p:cNvSpPr>
            <a:spLocks noGrp="1"/>
          </p:cNvSpPr>
          <p:nvPr>
            <p:ph sz="quarter" idx="13"/>
          </p:nvPr>
        </p:nvSpPr>
        <p:spPr>
          <a:xfrm>
            <a:off x="874314" y="1903799"/>
            <a:ext cx="2666662" cy="4568117"/>
          </a:xfrm>
          <a:solidFill>
            <a:schemeClr val="bg1">
              <a:lumMod val="95000"/>
            </a:schemeClr>
          </a:solidFill>
        </p:spPr>
        <p:txBody>
          <a:bodyPr lIns="72000" tIns="72000" rIns="72000" bIns="72000">
            <a:normAutofit/>
          </a:bodyPr>
          <a:lstStyle/>
          <a:p>
            <a:pPr marL="0" indent="0">
              <a:buNone/>
            </a:pPr>
            <a:r>
              <a:rPr lang="da-DK" sz="1800" u="sng" dirty="0"/>
              <a:t>Baggrund og rammer</a:t>
            </a:r>
          </a:p>
          <a:p>
            <a:r>
              <a:rPr lang="da-DK" sz="1500" dirty="0"/>
              <a:t>Vi er patienternes hospital.</a:t>
            </a:r>
          </a:p>
          <a:p>
            <a:r>
              <a:rPr lang="da-DK" sz="1500" dirty="0"/>
              <a:t>Vi kan blive endnu bedre, når vi lytter.</a:t>
            </a:r>
          </a:p>
          <a:p>
            <a:r>
              <a:rPr lang="da-DK" sz="1500" dirty="0"/>
              <a:t>Patientens fortælling er stærkest, når den kommer direkte fra patienten.</a:t>
            </a:r>
          </a:p>
          <a:p>
            <a:pPr marL="0" indent="0">
              <a:buNone/>
            </a:pPr>
            <a:endParaRPr lang="da-DK" sz="2200" dirty="0"/>
          </a:p>
          <a:p>
            <a:pPr marL="0" indent="0">
              <a:buNone/>
            </a:pPr>
            <a:endParaRPr lang="da-DK" sz="2200" dirty="0">
              <a:solidFill>
                <a:schemeClr val="bg1"/>
              </a:solidFill>
            </a:endParaRPr>
          </a:p>
        </p:txBody>
      </p:sp>
      <p:sp>
        <p:nvSpPr>
          <p:cNvPr id="3" name="Pladsholder til indhold 5">
            <a:extLst>
              <a:ext uri="{FF2B5EF4-FFF2-40B4-BE49-F238E27FC236}">
                <a16:creationId xmlns:a16="http://schemas.microsoft.com/office/drawing/2014/main" id="{6666A77A-6EAC-D259-BE08-F9070D0C1D4E}"/>
              </a:ext>
            </a:extLst>
          </p:cNvPr>
          <p:cNvSpPr txBox="1">
            <a:spLocks/>
          </p:cNvSpPr>
          <p:nvPr/>
        </p:nvSpPr>
        <p:spPr>
          <a:xfrm>
            <a:off x="3637281" y="1903802"/>
            <a:ext cx="5373412" cy="4568118"/>
          </a:xfrm>
          <a:prstGeom prst="rect">
            <a:avLst/>
          </a:prstGeom>
          <a:solidFill>
            <a:schemeClr val="bg1">
              <a:lumMod val="95000"/>
            </a:schemeClr>
          </a:solidFill>
        </p:spPr>
        <p:txBody>
          <a:bodyPr vert="horz" lIns="72000" tIns="72000" rIns="72000" bIns="0" rtlCol="0">
            <a:normAutofit fontScale="85000" lnSpcReduction="20000"/>
          </a:bodyPr>
          <a:lst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pPr marL="0" indent="0" defTabSz="485939">
              <a:buFont typeface="Arial" panose="020B0604020202020204" pitchFamily="34" charset="0"/>
              <a:buNone/>
              <a:defRPr/>
            </a:pPr>
            <a:r>
              <a:rPr lang="da-DK" sz="2100" u="sng" dirty="0"/>
              <a:t>Fokus for vores fælles indsats</a:t>
            </a:r>
          </a:p>
          <a:p>
            <a:pPr marL="271825" indent="-285750">
              <a:spcAft>
                <a:spcPts val="600"/>
              </a:spcAft>
            </a:pPr>
            <a:r>
              <a:rPr lang="da-DK" sz="1900" dirty="0"/>
              <a:t>Vi taler pænt til og med hinanden, fordi imødekommenhed og venlighed er en kultur, vi vælger.</a:t>
            </a:r>
          </a:p>
          <a:p>
            <a:pPr marL="271825" indent="-285750">
              <a:spcAft>
                <a:spcPts val="600"/>
              </a:spcAft>
            </a:pPr>
            <a:r>
              <a:rPr lang="da-DK" sz="1900" dirty="0"/>
              <a:t>Vi arbejder målrettet på at forbedre den patientoplevede kvalitet via forbedringsprojekter i alle afdelinger.</a:t>
            </a:r>
          </a:p>
          <a:p>
            <a:pPr marL="271825" indent="-285750">
              <a:spcAft>
                <a:spcPts val="600"/>
              </a:spcAft>
            </a:pPr>
            <a:r>
              <a:rPr lang="da-DK" sz="1900" dirty="0"/>
              <a:t>Vi udvikler os kontinuerligt ved at lytte til og lære af patienternes oplevelser. Vi arbejder aktivt med klager og ros, vi inviterer til feedbackmøder, og vi arbejder med organisatorisk inddragelse af patienter og pårørende med fokus på patientgruppernes varierende behov.</a:t>
            </a:r>
          </a:p>
          <a:p>
            <a:pPr marL="271825" indent="-285750">
              <a:spcAft>
                <a:spcPts val="600"/>
              </a:spcAft>
            </a:pPr>
            <a:r>
              <a:rPr lang="da-DK" sz="1900" dirty="0"/>
              <a:t>Vi differentierer vores tilbud efter den enkelte patients behov, bl.a. ved at bruge fælles beslutningstagen, hvor det er relevant. Vi har særlig opmærksomhed på at mindske ulighed i sundhed, herunder fokus på patienter med psykisk sygdom og/eller misbrug.</a:t>
            </a:r>
          </a:p>
          <a:p>
            <a:pPr marL="271825" indent="-285750">
              <a:spcAft>
                <a:spcPts val="600"/>
              </a:spcAft>
            </a:pPr>
            <a:r>
              <a:rPr lang="da-DK" sz="1900" dirty="0"/>
              <a:t>Vi ønsker at være et pårørendevenligt hospital, som lytter og involverer de pårørende, blandt andet ved brug af virtuelle løsninger.</a:t>
            </a:r>
          </a:p>
          <a:p>
            <a:pPr marL="271825" indent="-285750">
              <a:spcAft>
                <a:spcPts val="600"/>
              </a:spcAft>
            </a:pPr>
            <a:endParaRPr lang="da-DK" sz="2000" dirty="0"/>
          </a:p>
          <a:p>
            <a:pPr marL="631825" lvl="1" indent="-285750">
              <a:spcAft>
                <a:spcPts val="600"/>
              </a:spcAft>
            </a:pPr>
            <a:endParaRPr lang="da-DK" sz="1600" dirty="0">
              <a:solidFill>
                <a:srgbClr val="FF0000"/>
              </a:solidFill>
            </a:endParaRPr>
          </a:p>
          <a:p>
            <a:pPr defTabSz="485939">
              <a:defRPr/>
            </a:pPr>
            <a:endParaRPr lang="da-DK" sz="1600" dirty="0"/>
          </a:p>
          <a:p>
            <a:pPr defTabSz="485939">
              <a:defRPr/>
            </a:pPr>
            <a:endParaRPr lang="da-DK" sz="1300" dirty="0">
              <a:solidFill>
                <a:srgbClr val="FFFFFF"/>
              </a:solidFill>
            </a:endParaRPr>
          </a:p>
        </p:txBody>
      </p:sp>
      <p:sp>
        <p:nvSpPr>
          <p:cNvPr id="7" name="Pladsholder til indhold 4">
            <a:extLst>
              <a:ext uri="{FF2B5EF4-FFF2-40B4-BE49-F238E27FC236}">
                <a16:creationId xmlns:a16="http://schemas.microsoft.com/office/drawing/2014/main" id="{B2646941-C547-B437-352A-F3E0F5C2C8C8}"/>
              </a:ext>
            </a:extLst>
          </p:cNvPr>
          <p:cNvSpPr txBox="1">
            <a:spLocks/>
          </p:cNvSpPr>
          <p:nvPr/>
        </p:nvSpPr>
        <p:spPr>
          <a:xfrm>
            <a:off x="9179187" y="1903801"/>
            <a:ext cx="2443297" cy="4568116"/>
          </a:xfrm>
          <a:prstGeom prst="rect">
            <a:avLst/>
          </a:prstGeom>
          <a:solidFill>
            <a:schemeClr val="bg1">
              <a:lumMod val="95000"/>
            </a:schemeClr>
          </a:solidFill>
        </p:spPr>
        <p:txBody>
          <a:bodyPr vert="horz" lIns="72000" tIns="72000" rIns="72000" bIns="72000" rtlCol="0">
            <a:normAutofit/>
          </a:bodyPr>
          <a:lstStyle>
            <a:lvl1pPr marL="270000" indent="-270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630000" indent="-270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a:solidFill>
                  <a:schemeClr val="tx1"/>
                </a:solidFill>
                <a:latin typeface="+mn-lt"/>
                <a:ea typeface="+mn-ea"/>
                <a:cs typeface="+mn-cs"/>
              </a:defRPr>
            </a:lvl2pPr>
            <a:lvl3pPr marL="936000" indent="-234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a:solidFill>
                  <a:schemeClr val="tx1"/>
                </a:solidFill>
                <a:latin typeface="+mn-lt"/>
                <a:ea typeface="+mn-ea"/>
                <a:cs typeface="+mn-cs"/>
              </a:defRPr>
            </a:lvl3pPr>
            <a:lvl4pPr marL="1296000" indent="-216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a:solidFill>
                  <a:schemeClr val="tx1"/>
                </a:solidFill>
                <a:latin typeface="+mn-lt"/>
                <a:ea typeface="+mn-ea"/>
                <a:cs typeface="+mn-cs"/>
              </a:defRPr>
            </a:lvl4pPr>
            <a:lvl5pPr marL="1656000" indent="-216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a:solidFill>
                  <a:schemeClr val="tx1"/>
                </a:solidFill>
                <a:latin typeface="+mn-lt"/>
                <a:ea typeface="+mn-ea"/>
                <a:cs typeface="+mn-cs"/>
              </a:defRPr>
            </a:lvl5pPr>
            <a:lvl6pPr marL="1998000" indent="-18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a:solidFill>
                  <a:schemeClr val="tx1"/>
                </a:solidFill>
                <a:latin typeface="+mn-lt"/>
                <a:ea typeface="+mn-ea"/>
                <a:cs typeface="+mn-cs"/>
              </a:defRPr>
            </a:lvl6pPr>
            <a:lvl7pPr marL="2358000" indent="-18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a:solidFill>
                  <a:schemeClr val="tx1"/>
                </a:solidFill>
                <a:latin typeface="+mn-lt"/>
                <a:ea typeface="+mn-ea"/>
                <a:cs typeface="+mn-cs"/>
              </a:defRPr>
            </a:lvl7pPr>
            <a:lvl8pPr marL="2718000" indent="-18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a:solidFill>
                  <a:schemeClr val="tx1"/>
                </a:solidFill>
                <a:latin typeface="+mn-lt"/>
                <a:ea typeface="+mn-ea"/>
                <a:cs typeface="+mn-cs"/>
              </a:defRPr>
            </a:lvl8pPr>
            <a:lvl9pPr marL="2718000" indent="-180000" algn="l" defTabSz="914400" rtl="0" eaLnBrk="1" latinLnBrk="0" hangingPunct="1">
              <a:spcBef>
                <a:spcPts val="0"/>
              </a:spcBef>
              <a:spcAft>
                <a:spcPts val="1200"/>
              </a:spcAft>
              <a:buClr>
                <a:srgbClr val="808080"/>
              </a:buClr>
              <a:buFont typeface="Arial" panose="020B0604020202020204" pitchFamily="34" charset="0"/>
              <a:buChar char="•"/>
              <a:defRPr sz="1000" kern="1200">
                <a:solidFill>
                  <a:schemeClr val="tx1"/>
                </a:solidFill>
                <a:latin typeface="+mn-lt"/>
                <a:ea typeface="+mn-ea"/>
                <a:cs typeface="+mn-cs"/>
              </a:defRPr>
            </a:lvl9pPr>
          </a:lstStyle>
          <a:p>
            <a:pPr marL="0" indent="0">
              <a:buFont typeface="Arial" panose="020B0604020202020204" pitchFamily="34" charset="0"/>
              <a:buNone/>
            </a:pPr>
            <a:r>
              <a:rPr lang="da-DK" sz="1800" u="sng" dirty="0"/>
              <a:t>Tegn på bevægelse i den rigtige retning</a:t>
            </a:r>
          </a:p>
          <a:p>
            <a:r>
              <a:rPr lang="da-DK" sz="1500" dirty="0"/>
              <a:t>Patienttilfredsheden stiger.</a:t>
            </a:r>
          </a:p>
          <a:p>
            <a:r>
              <a:rPr lang="da-DK" sz="1500" dirty="0"/>
              <a:t>85% af patienterne er</a:t>
            </a:r>
            <a:r>
              <a:rPr lang="da-DK" sz="1500" strike="sngStrike" dirty="0">
                <a:solidFill>
                  <a:srgbClr val="FF0000"/>
                </a:solidFill>
              </a:rPr>
              <a:t> </a:t>
            </a:r>
            <a:r>
              <a:rPr lang="da-DK" sz="1500" dirty="0"/>
              <a:t>tilfredse, og 50% er tilfredse i meget høj grad.</a:t>
            </a:r>
          </a:p>
          <a:p>
            <a:pPr marL="0" indent="0">
              <a:buFont typeface="Arial" panose="020B0604020202020204" pitchFamily="34" charset="0"/>
              <a:buNone/>
            </a:pPr>
            <a:endParaRPr lang="da-DK" dirty="0"/>
          </a:p>
          <a:p>
            <a:pPr marL="0" indent="0">
              <a:buFont typeface="Arial" panose="020B0604020202020204" pitchFamily="34" charset="0"/>
              <a:buNone/>
            </a:pPr>
            <a:endParaRPr lang="da-DK" dirty="0">
              <a:solidFill>
                <a:schemeClr val="bg1"/>
              </a:solidFill>
            </a:endParaRPr>
          </a:p>
        </p:txBody>
      </p:sp>
    </p:spTree>
    <p:extLst>
      <p:ext uri="{BB962C8B-B14F-4D97-AF65-F5344CB8AC3E}">
        <p14:creationId xmlns:p14="http://schemas.microsoft.com/office/powerpoint/2010/main" val="15144052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slidenummer 3">
            <a:extLst>
              <a:ext uri="{FF2B5EF4-FFF2-40B4-BE49-F238E27FC236}">
                <a16:creationId xmlns:a16="http://schemas.microsoft.com/office/drawing/2014/main" id="{C5F3D423-3BD8-4CC3-B0E7-CBA23D1F595E}"/>
              </a:ext>
            </a:extLst>
          </p:cNvPr>
          <p:cNvSpPr>
            <a:spLocks noGrp="1"/>
          </p:cNvSpPr>
          <p:nvPr>
            <p:ph type="sldNum" sz="quarter" idx="16"/>
          </p:nvPr>
        </p:nvSpPr>
        <p:spPr/>
        <p:txBody>
          <a:bodyPr/>
          <a:lstStyle/>
          <a:p>
            <a:fld id="{0DAB5548-7253-48D6-B95B-F3D312A72220}" type="slidenum">
              <a:rPr lang="da-DK" smtClean="0"/>
              <a:pPr/>
              <a:t>14</a:t>
            </a:fld>
            <a:endParaRPr lang="da-DK" dirty="0"/>
          </a:p>
        </p:txBody>
      </p:sp>
      <p:graphicFrame>
        <p:nvGraphicFramePr>
          <p:cNvPr id="5" name="Pladsholder til indhold 10">
            <a:extLst>
              <a:ext uri="{FF2B5EF4-FFF2-40B4-BE49-F238E27FC236}">
                <a16:creationId xmlns:a16="http://schemas.microsoft.com/office/drawing/2014/main" id="{9B87EB90-6E52-F45D-D7E0-5BC8C39E276E}"/>
              </a:ext>
            </a:extLst>
          </p:cNvPr>
          <p:cNvGraphicFramePr>
            <a:graphicFrameLocks/>
          </p:cNvGraphicFramePr>
          <p:nvPr>
            <p:extLst>
              <p:ext uri="{D42A27DB-BD31-4B8C-83A1-F6EECF244321}">
                <p14:modId xmlns:p14="http://schemas.microsoft.com/office/powerpoint/2010/main" val="3964974049"/>
              </p:ext>
            </p:extLst>
          </p:nvPr>
        </p:nvGraphicFramePr>
        <p:xfrm>
          <a:off x="874314" y="549241"/>
          <a:ext cx="10748170" cy="12357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el 1">
            <a:extLst>
              <a:ext uri="{FF2B5EF4-FFF2-40B4-BE49-F238E27FC236}">
                <a16:creationId xmlns:a16="http://schemas.microsoft.com/office/drawing/2014/main" id="{1C022579-3992-FFDB-8021-099CFAED7277}"/>
              </a:ext>
            </a:extLst>
          </p:cNvPr>
          <p:cNvSpPr txBox="1">
            <a:spLocks/>
          </p:cNvSpPr>
          <p:nvPr/>
        </p:nvSpPr>
        <p:spPr>
          <a:xfrm>
            <a:off x="2611120" y="378000"/>
            <a:ext cx="7274560" cy="342482"/>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sz="2000" dirty="0"/>
              <a:t>Indsatsområder</a:t>
            </a:r>
          </a:p>
        </p:txBody>
      </p:sp>
      <p:sp>
        <p:nvSpPr>
          <p:cNvPr id="2" name="Pladsholder til indhold 4">
            <a:extLst>
              <a:ext uri="{FF2B5EF4-FFF2-40B4-BE49-F238E27FC236}">
                <a16:creationId xmlns:a16="http://schemas.microsoft.com/office/drawing/2014/main" id="{66B5E7A9-F2B2-47D0-B173-3CEAA20CB7FB}"/>
              </a:ext>
            </a:extLst>
          </p:cNvPr>
          <p:cNvSpPr>
            <a:spLocks noGrp="1"/>
          </p:cNvSpPr>
          <p:nvPr>
            <p:ph sz="quarter" idx="13"/>
          </p:nvPr>
        </p:nvSpPr>
        <p:spPr>
          <a:xfrm>
            <a:off x="874314" y="1903799"/>
            <a:ext cx="2666662" cy="4568117"/>
          </a:xfrm>
          <a:solidFill>
            <a:schemeClr val="bg1">
              <a:lumMod val="95000"/>
            </a:schemeClr>
          </a:solidFill>
        </p:spPr>
        <p:txBody>
          <a:bodyPr lIns="72000" tIns="72000" rIns="72000" bIns="72000">
            <a:normAutofit/>
          </a:bodyPr>
          <a:lstStyle/>
          <a:p>
            <a:pPr marL="0" indent="0">
              <a:buNone/>
            </a:pPr>
            <a:r>
              <a:rPr lang="da-DK" sz="1800" u="sng" dirty="0"/>
              <a:t>Baggrund og rammer</a:t>
            </a:r>
          </a:p>
          <a:p>
            <a:r>
              <a:rPr lang="da-DK" sz="1500" dirty="0"/>
              <a:t>Regional indsats ift. ”Fremtidens ambulatorium”.</a:t>
            </a:r>
          </a:p>
          <a:p>
            <a:r>
              <a:rPr lang="da-DK" sz="1500" dirty="0"/>
              <a:t>Regional beslutning om 30% ændring/reduktion af ambulante besøg.</a:t>
            </a:r>
            <a:endParaRPr lang="da-DK" sz="1500" dirty="0">
              <a:solidFill>
                <a:schemeClr val="bg1"/>
              </a:solidFill>
            </a:endParaRPr>
          </a:p>
        </p:txBody>
      </p:sp>
      <p:sp>
        <p:nvSpPr>
          <p:cNvPr id="3" name="Pladsholder til indhold 5">
            <a:extLst>
              <a:ext uri="{FF2B5EF4-FFF2-40B4-BE49-F238E27FC236}">
                <a16:creationId xmlns:a16="http://schemas.microsoft.com/office/drawing/2014/main" id="{6666A77A-6EAC-D259-BE08-F9070D0C1D4E}"/>
              </a:ext>
            </a:extLst>
          </p:cNvPr>
          <p:cNvSpPr txBox="1">
            <a:spLocks/>
          </p:cNvSpPr>
          <p:nvPr/>
        </p:nvSpPr>
        <p:spPr>
          <a:xfrm>
            <a:off x="3637281" y="1903802"/>
            <a:ext cx="5373412" cy="4568118"/>
          </a:xfrm>
          <a:prstGeom prst="rect">
            <a:avLst/>
          </a:prstGeom>
          <a:solidFill>
            <a:schemeClr val="bg1">
              <a:lumMod val="95000"/>
            </a:schemeClr>
          </a:solidFill>
        </p:spPr>
        <p:txBody>
          <a:bodyPr vert="horz" lIns="72000" tIns="72000" rIns="72000" bIns="0" rtlCol="0">
            <a:normAutofit/>
          </a:bodyPr>
          <a:lst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pPr marL="0" indent="0" defTabSz="485939">
              <a:buNone/>
              <a:defRPr/>
            </a:pPr>
            <a:r>
              <a:rPr lang="da-DK" sz="1800" u="sng" dirty="0"/>
              <a:t>Fokus for vores fælles indsats</a:t>
            </a:r>
          </a:p>
          <a:p>
            <a:pPr>
              <a:spcAft>
                <a:spcPts val="600"/>
              </a:spcAft>
            </a:pPr>
            <a:r>
              <a:rPr lang="da-DK" sz="1500" dirty="0"/>
              <a:t>Alle ambulatorier skal med udgangspunkt i deres speciale have fokus på, at patienterne tilbydes ambulant opfølgning, som tager bestik af deres reelle behov. Hvis det er et godt alternativ for patienten, skal ambulatorierne derfor:</a:t>
            </a:r>
          </a:p>
          <a:p>
            <a:pPr lvl="1">
              <a:spcAft>
                <a:spcPts val="600"/>
              </a:spcAft>
            </a:pPr>
            <a:r>
              <a:rPr lang="da-DK" sz="1500" dirty="0"/>
              <a:t>afslutte patientforløb, der kan håndteres i almen praksis eller ved, at patienten selv henvender sig til os igen, hvis der sker en forværring</a:t>
            </a:r>
          </a:p>
          <a:p>
            <a:pPr lvl="1">
              <a:spcAft>
                <a:spcPts val="600"/>
              </a:spcAft>
            </a:pPr>
            <a:r>
              <a:rPr lang="da-DK" sz="1500" dirty="0"/>
              <a:t>bruge digitale løsninger, der kan erstatte fysiske fremmøder.</a:t>
            </a:r>
          </a:p>
          <a:p>
            <a:pPr>
              <a:spcAft>
                <a:spcPts val="600"/>
              </a:spcAft>
            </a:pPr>
            <a:r>
              <a:rPr lang="da-DK" sz="1500" dirty="0"/>
              <a:t>Dette skal ske samtidig med, at ambulatorierne sikrer, at udrednings- og behandlingsretten overholdes og prioriteres i den daglige planlægning.</a:t>
            </a:r>
            <a:endParaRPr lang="da-DK" sz="1500" dirty="0">
              <a:solidFill>
                <a:srgbClr val="FFFFFF"/>
              </a:solidFill>
            </a:endParaRPr>
          </a:p>
        </p:txBody>
      </p:sp>
      <p:sp>
        <p:nvSpPr>
          <p:cNvPr id="7" name="Pladsholder til indhold 4">
            <a:extLst>
              <a:ext uri="{FF2B5EF4-FFF2-40B4-BE49-F238E27FC236}">
                <a16:creationId xmlns:a16="http://schemas.microsoft.com/office/drawing/2014/main" id="{B2646941-C547-B437-352A-F3E0F5C2C8C8}"/>
              </a:ext>
            </a:extLst>
          </p:cNvPr>
          <p:cNvSpPr txBox="1">
            <a:spLocks/>
          </p:cNvSpPr>
          <p:nvPr/>
        </p:nvSpPr>
        <p:spPr>
          <a:xfrm>
            <a:off x="9179187" y="1903801"/>
            <a:ext cx="2443297" cy="4568116"/>
          </a:xfrm>
          <a:prstGeom prst="rect">
            <a:avLst/>
          </a:prstGeom>
          <a:solidFill>
            <a:schemeClr val="bg1">
              <a:lumMod val="95000"/>
            </a:schemeClr>
          </a:solidFill>
        </p:spPr>
        <p:txBody>
          <a:bodyPr vert="horz" lIns="72000" tIns="72000" rIns="72000" bIns="72000" rtlCol="0">
            <a:normAutofit/>
          </a:bodyPr>
          <a:lstStyle>
            <a:lvl1pPr marL="270000" indent="-270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630000" indent="-270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a:solidFill>
                  <a:schemeClr val="tx1"/>
                </a:solidFill>
                <a:latin typeface="+mn-lt"/>
                <a:ea typeface="+mn-ea"/>
                <a:cs typeface="+mn-cs"/>
              </a:defRPr>
            </a:lvl2pPr>
            <a:lvl3pPr marL="936000" indent="-234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a:solidFill>
                  <a:schemeClr val="tx1"/>
                </a:solidFill>
                <a:latin typeface="+mn-lt"/>
                <a:ea typeface="+mn-ea"/>
                <a:cs typeface="+mn-cs"/>
              </a:defRPr>
            </a:lvl3pPr>
            <a:lvl4pPr marL="1296000" indent="-216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a:solidFill>
                  <a:schemeClr val="tx1"/>
                </a:solidFill>
                <a:latin typeface="+mn-lt"/>
                <a:ea typeface="+mn-ea"/>
                <a:cs typeface="+mn-cs"/>
              </a:defRPr>
            </a:lvl4pPr>
            <a:lvl5pPr marL="1656000" indent="-216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a:solidFill>
                  <a:schemeClr val="tx1"/>
                </a:solidFill>
                <a:latin typeface="+mn-lt"/>
                <a:ea typeface="+mn-ea"/>
                <a:cs typeface="+mn-cs"/>
              </a:defRPr>
            </a:lvl5pPr>
            <a:lvl6pPr marL="1998000" indent="-18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a:solidFill>
                  <a:schemeClr val="tx1"/>
                </a:solidFill>
                <a:latin typeface="+mn-lt"/>
                <a:ea typeface="+mn-ea"/>
                <a:cs typeface="+mn-cs"/>
              </a:defRPr>
            </a:lvl6pPr>
            <a:lvl7pPr marL="2358000" indent="-18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a:solidFill>
                  <a:schemeClr val="tx1"/>
                </a:solidFill>
                <a:latin typeface="+mn-lt"/>
                <a:ea typeface="+mn-ea"/>
                <a:cs typeface="+mn-cs"/>
              </a:defRPr>
            </a:lvl7pPr>
            <a:lvl8pPr marL="2718000" indent="-18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a:solidFill>
                  <a:schemeClr val="tx1"/>
                </a:solidFill>
                <a:latin typeface="+mn-lt"/>
                <a:ea typeface="+mn-ea"/>
                <a:cs typeface="+mn-cs"/>
              </a:defRPr>
            </a:lvl8pPr>
            <a:lvl9pPr marL="2718000" indent="-180000" algn="l" defTabSz="914400" rtl="0" eaLnBrk="1" latinLnBrk="0" hangingPunct="1">
              <a:spcBef>
                <a:spcPts val="0"/>
              </a:spcBef>
              <a:spcAft>
                <a:spcPts val="1200"/>
              </a:spcAft>
              <a:buClr>
                <a:srgbClr val="808080"/>
              </a:buClr>
              <a:buFont typeface="Arial" panose="020B0604020202020204" pitchFamily="34" charset="0"/>
              <a:buChar char="•"/>
              <a:defRPr sz="1000" kern="1200">
                <a:solidFill>
                  <a:schemeClr val="tx1"/>
                </a:solidFill>
                <a:latin typeface="+mn-lt"/>
                <a:ea typeface="+mn-ea"/>
                <a:cs typeface="+mn-cs"/>
              </a:defRPr>
            </a:lvl9pPr>
          </a:lstStyle>
          <a:p>
            <a:pPr marL="0" indent="0">
              <a:buFont typeface="Arial" panose="020B0604020202020204" pitchFamily="34" charset="0"/>
              <a:buNone/>
            </a:pPr>
            <a:r>
              <a:rPr lang="da-DK" sz="1800" u="sng" dirty="0"/>
              <a:t>Tegn på bevægelse i den rigtige retning</a:t>
            </a:r>
          </a:p>
          <a:p>
            <a:r>
              <a:rPr lang="da-DK" sz="1500" dirty="0"/>
              <a:t>Følge data i afdelingerne.</a:t>
            </a:r>
          </a:p>
          <a:p>
            <a:r>
              <a:rPr lang="da-DK" sz="1500" dirty="0"/>
              <a:t>Målopfyldelse på udredningsret.</a:t>
            </a:r>
          </a:p>
          <a:p>
            <a:r>
              <a:rPr lang="da-DK" sz="1500" dirty="0"/>
              <a:t>Fremgang i antal digitale konsultationer.</a:t>
            </a:r>
          </a:p>
          <a:p>
            <a:r>
              <a:rPr lang="da-DK" sz="1500" dirty="0"/>
              <a:t>Prioritering i ambulante fremmøder.</a:t>
            </a:r>
          </a:p>
          <a:p>
            <a:r>
              <a:rPr lang="da-DK" sz="1500" dirty="0"/>
              <a:t>Følge data på afsluttede patientforløb.</a:t>
            </a:r>
          </a:p>
          <a:p>
            <a:pPr marL="0" indent="0">
              <a:buNone/>
            </a:pPr>
            <a:endParaRPr lang="da-DK" sz="1800" dirty="0">
              <a:solidFill>
                <a:srgbClr val="FF0000"/>
              </a:solidFill>
            </a:endParaRPr>
          </a:p>
        </p:txBody>
      </p:sp>
    </p:spTree>
    <p:extLst>
      <p:ext uri="{BB962C8B-B14F-4D97-AF65-F5344CB8AC3E}">
        <p14:creationId xmlns:p14="http://schemas.microsoft.com/office/powerpoint/2010/main" val="15196393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slidenummer 3">
            <a:extLst>
              <a:ext uri="{FF2B5EF4-FFF2-40B4-BE49-F238E27FC236}">
                <a16:creationId xmlns:a16="http://schemas.microsoft.com/office/drawing/2014/main" id="{C5F3D423-3BD8-4CC3-B0E7-CBA23D1F595E}"/>
              </a:ext>
            </a:extLst>
          </p:cNvPr>
          <p:cNvSpPr>
            <a:spLocks noGrp="1"/>
          </p:cNvSpPr>
          <p:nvPr>
            <p:ph type="sldNum" sz="quarter" idx="16"/>
          </p:nvPr>
        </p:nvSpPr>
        <p:spPr/>
        <p:txBody>
          <a:bodyPr/>
          <a:lstStyle/>
          <a:p>
            <a:fld id="{0DAB5548-7253-48D6-B95B-F3D312A72220}" type="slidenum">
              <a:rPr lang="da-DK" smtClean="0"/>
              <a:pPr/>
              <a:t>15</a:t>
            </a:fld>
            <a:endParaRPr lang="da-DK" dirty="0"/>
          </a:p>
        </p:txBody>
      </p:sp>
      <p:graphicFrame>
        <p:nvGraphicFramePr>
          <p:cNvPr id="5" name="Pladsholder til indhold 10">
            <a:extLst>
              <a:ext uri="{FF2B5EF4-FFF2-40B4-BE49-F238E27FC236}">
                <a16:creationId xmlns:a16="http://schemas.microsoft.com/office/drawing/2014/main" id="{9B87EB90-6E52-F45D-D7E0-5BC8C39E276E}"/>
              </a:ext>
            </a:extLst>
          </p:cNvPr>
          <p:cNvGraphicFramePr>
            <a:graphicFrameLocks/>
          </p:cNvGraphicFramePr>
          <p:nvPr>
            <p:extLst>
              <p:ext uri="{D42A27DB-BD31-4B8C-83A1-F6EECF244321}">
                <p14:modId xmlns:p14="http://schemas.microsoft.com/office/powerpoint/2010/main" val="443886600"/>
              </p:ext>
            </p:extLst>
          </p:nvPr>
        </p:nvGraphicFramePr>
        <p:xfrm>
          <a:off x="874314" y="549241"/>
          <a:ext cx="10748170" cy="12357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el 1">
            <a:extLst>
              <a:ext uri="{FF2B5EF4-FFF2-40B4-BE49-F238E27FC236}">
                <a16:creationId xmlns:a16="http://schemas.microsoft.com/office/drawing/2014/main" id="{1C022579-3992-FFDB-8021-099CFAED7277}"/>
              </a:ext>
            </a:extLst>
          </p:cNvPr>
          <p:cNvSpPr txBox="1">
            <a:spLocks/>
          </p:cNvSpPr>
          <p:nvPr/>
        </p:nvSpPr>
        <p:spPr>
          <a:xfrm>
            <a:off x="2611120" y="378000"/>
            <a:ext cx="7274560" cy="342482"/>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sz="2000" dirty="0"/>
              <a:t>Indsatsområder</a:t>
            </a:r>
          </a:p>
        </p:txBody>
      </p:sp>
      <p:sp>
        <p:nvSpPr>
          <p:cNvPr id="2" name="Pladsholder til indhold 4">
            <a:extLst>
              <a:ext uri="{FF2B5EF4-FFF2-40B4-BE49-F238E27FC236}">
                <a16:creationId xmlns:a16="http://schemas.microsoft.com/office/drawing/2014/main" id="{66B5E7A9-F2B2-47D0-B173-3CEAA20CB7FB}"/>
              </a:ext>
            </a:extLst>
          </p:cNvPr>
          <p:cNvSpPr>
            <a:spLocks noGrp="1"/>
          </p:cNvSpPr>
          <p:nvPr>
            <p:ph sz="quarter" idx="13"/>
          </p:nvPr>
        </p:nvSpPr>
        <p:spPr>
          <a:xfrm>
            <a:off x="874314" y="1903799"/>
            <a:ext cx="2666662" cy="4568117"/>
          </a:xfrm>
          <a:solidFill>
            <a:schemeClr val="bg1">
              <a:lumMod val="95000"/>
            </a:schemeClr>
          </a:solidFill>
        </p:spPr>
        <p:txBody>
          <a:bodyPr lIns="72000" tIns="72000" rIns="72000" bIns="72000">
            <a:normAutofit/>
          </a:bodyPr>
          <a:lstStyle/>
          <a:p>
            <a:pPr marL="0" indent="0">
              <a:buNone/>
            </a:pPr>
            <a:r>
              <a:rPr lang="da-DK" sz="1800" u="sng" dirty="0"/>
              <a:t>Baggrund og rammer</a:t>
            </a:r>
          </a:p>
          <a:p>
            <a:r>
              <a:rPr lang="da-DK" sz="1500" dirty="0"/>
              <a:t>Regional beslutning om organisatorisk sammenlægning af psykiatri og </a:t>
            </a:r>
            <a:r>
              <a:rPr lang="da-DK" sz="1500" dirty="0" err="1"/>
              <a:t>somatik</a:t>
            </a:r>
            <a:r>
              <a:rPr lang="da-DK" sz="1500" dirty="0"/>
              <a:t> pr. 1. januar 2026.</a:t>
            </a:r>
          </a:p>
          <a:p>
            <a:r>
              <a:rPr lang="da-DK" sz="1500" dirty="0"/>
              <a:t>Politisk beslutning om flytning af neurologisk afdeling fra Glostrup/RH til AHH.</a:t>
            </a:r>
          </a:p>
        </p:txBody>
      </p:sp>
      <p:sp>
        <p:nvSpPr>
          <p:cNvPr id="3" name="Pladsholder til indhold 5">
            <a:extLst>
              <a:ext uri="{FF2B5EF4-FFF2-40B4-BE49-F238E27FC236}">
                <a16:creationId xmlns:a16="http://schemas.microsoft.com/office/drawing/2014/main" id="{6666A77A-6EAC-D259-BE08-F9070D0C1D4E}"/>
              </a:ext>
            </a:extLst>
          </p:cNvPr>
          <p:cNvSpPr txBox="1">
            <a:spLocks/>
          </p:cNvSpPr>
          <p:nvPr/>
        </p:nvSpPr>
        <p:spPr>
          <a:xfrm>
            <a:off x="3637281" y="1903802"/>
            <a:ext cx="5373412" cy="4568118"/>
          </a:xfrm>
          <a:prstGeom prst="rect">
            <a:avLst/>
          </a:prstGeom>
          <a:solidFill>
            <a:schemeClr val="bg1">
              <a:lumMod val="95000"/>
            </a:schemeClr>
          </a:solidFill>
        </p:spPr>
        <p:txBody>
          <a:bodyPr vert="horz" lIns="72000" tIns="72000" rIns="72000" bIns="0" rtlCol="0">
            <a:normAutofit/>
          </a:bodyPr>
          <a:lst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pPr marL="0" indent="0" defTabSz="485939">
              <a:buNone/>
              <a:defRPr/>
            </a:pPr>
            <a:r>
              <a:rPr lang="da-DK" sz="1800" u="sng" dirty="0"/>
              <a:t>Fokus for vores fælles indsats</a:t>
            </a:r>
          </a:p>
          <a:p>
            <a:pPr marL="0" indent="0">
              <a:spcAft>
                <a:spcPts val="600"/>
              </a:spcAft>
              <a:buNone/>
            </a:pPr>
            <a:r>
              <a:rPr lang="da-DK" sz="1500" dirty="0"/>
              <a:t>Integration af </a:t>
            </a:r>
            <a:r>
              <a:rPr lang="da-DK" sz="1500" dirty="0" err="1"/>
              <a:t>somatik</a:t>
            </a:r>
            <a:r>
              <a:rPr lang="da-DK" sz="1500" dirty="0"/>
              <a:t> og psykiatri:</a:t>
            </a:r>
          </a:p>
          <a:p>
            <a:pPr marL="688975" lvl="1" indent="-342900">
              <a:spcAft>
                <a:spcPts val="600"/>
              </a:spcAft>
            </a:pPr>
            <a:r>
              <a:rPr lang="da-DK" sz="1400" dirty="0"/>
              <a:t>Vi følger processen for implementering i faseplanen.</a:t>
            </a:r>
          </a:p>
          <a:p>
            <a:pPr marL="0" indent="0">
              <a:spcAft>
                <a:spcPts val="600"/>
              </a:spcAft>
              <a:buNone/>
            </a:pPr>
            <a:r>
              <a:rPr lang="da-DK" sz="1500" dirty="0"/>
              <a:t>Flytning af neurologi:</a:t>
            </a:r>
          </a:p>
          <a:p>
            <a:pPr marL="688975" lvl="1" indent="-342900">
              <a:spcAft>
                <a:spcPts val="600"/>
              </a:spcAft>
            </a:pPr>
            <a:r>
              <a:rPr lang="da-DK" sz="1400" dirty="0"/>
              <a:t>Vi følger indsatserne i procesplanen.</a:t>
            </a:r>
          </a:p>
        </p:txBody>
      </p:sp>
      <p:sp>
        <p:nvSpPr>
          <p:cNvPr id="7" name="Pladsholder til indhold 4">
            <a:extLst>
              <a:ext uri="{FF2B5EF4-FFF2-40B4-BE49-F238E27FC236}">
                <a16:creationId xmlns:a16="http://schemas.microsoft.com/office/drawing/2014/main" id="{B2646941-C547-B437-352A-F3E0F5C2C8C8}"/>
              </a:ext>
            </a:extLst>
          </p:cNvPr>
          <p:cNvSpPr txBox="1">
            <a:spLocks/>
          </p:cNvSpPr>
          <p:nvPr/>
        </p:nvSpPr>
        <p:spPr>
          <a:xfrm>
            <a:off x="9179187" y="1903801"/>
            <a:ext cx="2443297" cy="4568116"/>
          </a:xfrm>
          <a:prstGeom prst="rect">
            <a:avLst/>
          </a:prstGeom>
          <a:solidFill>
            <a:schemeClr val="bg1">
              <a:lumMod val="95000"/>
            </a:schemeClr>
          </a:solidFill>
        </p:spPr>
        <p:txBody>
          <a:bodyPr vert="horz" lIns="72000" tIns="72000" rIns="72000" bIns="72000" rtlCol="0">
            <a:normAutofit lnSpcReduction="10000"/>
          </a:bodyPr>
          <a:lstStyle>
            <a:lvl1pPr marL="270000" indent="-270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630000" indent="-270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a:solidFill>
                  <a:schemeClr val="tx1"/>
                </a:solidFill>
                <a:latin typeface="+mn-lt"/>
                <a:ea typeface="+mn-ea"/>
                <a:cs typeface="+mn-cs"/>
              </a:defRPr>
            </a:lvl2pPr>
            <a:lvl3pPr marL="936000" indent="-234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a:solidFill>
                  <a:schemeClr val="tx1"/>
                </a:solidFill>
                <a:latin typeface="+mn-lt"/>
                <a:ea typeface="+mn-ea"/>
                <a:cs typeface="+mn-cs"/>
              </a:defRPr>
            </a:lvl3pPr>
            <a:lvl4pPr marL="1296000" indent="-216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a:solidFill>
                  <a:schemeClr val="tx1"/>
                </a:solidFill>
                <a:latin typeface="+mn-lt"/>
                <a:ea typeface="+mn-ea"/>
                <a:cs typeface="+mn-cs"/>
              </a:defRPr>
            </a:lvl4pPr>
            <a:lvl5pPr marL="1656000" indent="-216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a:solidFill>
                  <a:schemeClr val="tx1"/>
                </a:solidFill>
                <a:latin typeface="+mn-lt"/>
                <a:ea typeface="+mn-ea"/>
                <a:cs typeface="+mn-cs"/>
              </a:defRPr>
            </a:lvl5pPr>
            <a:lvl6pPr marL="1998000" indent="-18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a:solidFill>
                  <a:schemeClr val="tx1"/>
                </a:solidFill>
                <a:latin typeface="+mn-lt"/>
                <a:ea typeface="+mn-ea"/>
                <a:cs typeface="+mn-cs"/>
              </a:defRPr>
            </a:lvl6pPr>
            <a:lvl7pPr marL="2358000" indent="-18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a:solidFill>
                  <a:schemeClr val="tx1"/>
                </a:solidFill>
                <a:latin typeface="+mn-lt"/>
                <a:ea typeface="+mn-ea"/>
                <a:cs typeface="+mn-cs"/>
              </a:defRPr>
            </a:lvl7pPr>
            <a:lvl8pPr marL="2718000" indent="-18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a:solidFill>
                  <a:schemeClr val="tx1"/>
                </a:solidFill>
                <a:latin typeface="+mn-lt"/>
                <a:ea typeface="+mn-ea"/>
                <a:cs typeface="+mn-cs"/>
              </a:defRPr>
            </a:lvl8pPr>
            <a:lvl9pPr marL="2718000" indent="-180000" algn="l" defTabSz="914400" rtl="0" eaLnBrk="1" latinLnBrk="0" hangingPunct="1">
              <a:spcBef>
                <a:spcPts val="0"/>
              </a:spcBef>
              <a:spcAft>
                <a:spcPts val="1200"/>
              </a:spcAft>
              <a:buClr>
                <a:srgbClr val="808080"/>
              </a:buClr>
              <a:buFont typeface="Arial" panose="020B0604020202020204" pitchFamily="34" charset="0"/>
              <a:buChar char="•"/>
              <a:defRPr sz="1000" kern="1200">
                <a:solidFill>
                  <a:schemeClr val="tx1"/>
                </a:solidFill>
                <a:latin typeface="+mn-lt"/>
                <a:ea typeface="+mn-ea"/>
                <a:cs typeface="+mn-cs"/>
              </a:defRPr>
            </a:lvl9pPr>
          </a:lstStyle>
          <a:p>
            <a:pPr marL="0" indent="0">
              <a:buFont typeface="Arial" panose="020B0604020202020204" pitchFamily="34" charset="0"/>
              <a:buNone/>
            </a:pPr>
            <a:r>
              <a:rPr lang="da-DK" sz="1800" u="sng" dirty="0"/>
              <a:t>Tegn på bevægelse i den rigtige retning</a:t>
            </a:r>
          </a:p>
          <a:p>
            <a:r>
              <a:rPr lang="da-DK" sz="1500" dirty="0"/>
              <a:t>Integration af </a:t>
            </a:r>
            <a:r>
              <a:rPr lang="da-DK" sz="1500" dirty="0" err="1"/>
              <a:t>somatik</a:t>
            </a:r>
            <a:r>
              <a:rPr lang="da-DK" sz="1500" dirty="0"/>
              <a:t> og psykiatri:</a:t>
            </a:r>
          </a:p>
          <a:p>
            <a:pPr lvl="1"/>
            <a:r>
              <a:rPr lang="da-DK" sz="1200" dirty="0"/>
              <a:t>Ledere og medarbejdere er organisatorisk og fysisk  integreret på AHH 01.01.2026.</a:t>
            </a:r>
          </a:p>
          <a:p>
            <a:pPr lvl="1"/>
            <a:r>
              <a:rPr lang="da-DK" sz="1200" dirty="0"/>
              <a:t>Alle kender strukturer for organisation, ledelse og MED 01.01.2026.</a:t>
            </a:r>
          </a:p>
          <a:p>
            <a:r>
              <a:rPr lang="da-DK" sz="1500" dirty="0"/>
              <a:t>Flytning af neurologi:</a:t>
            </a:r>
          </a:p>
          <a:p>
            <a:pPr lvl="1"/>
            <a:r>
              <a:rPr lang="da-DK" sz="1200" dirty="0"/>
              <a:t>Ledere og medarbejdere er organisatorisk og fysisk  integreret på AHH.</a:t>
            </a:r>
            <a:endParaRPr lang="da-DK" sz="1200" dirty="0">
              <a:highlight>
                <a:srgbClr val="FFFF00"/>
              </a:highlight>
            </a:endParaRPr>
          </a:p>
          <a:p>
            <a:pPr lvl="1"/>
            <a:r>
              <a:rPr lang="da-DK" sz="1200" dirty="0"/>
              <a:t>Alle kender strukturer for organisation, ledelse og MED.</a:t>
            </a:r>
            <a:endParaRPr lang="da-DK" sz="1200" dirty="0">
              <a:solidFill>
                <a:srgbClr val="FF0000"/>
              </a:solidFill>
            </a:endParaRPr>
          </a:p>
        </p:txBody>
      </p:sp>
    </p:spTree>
    <p:extLst>
      <p:ext uri="{BB962C8B-B14F-4D97-AF65-F5344CB8AC3E}">
        <p14:creationId xmlns:p14="http://schemas.microsoft.com/office/powerpoint/2010/main" val="2631773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slidenummer 3">
            <a:extLst>
              <a:ext uri="{FF2B5EF4-FFF2-40B4-BE49-F238E27FC236}">
                <a16:creationId xmlns:a16="http://schemas.microsoft.com/office/drawing/2014/main" id="{C5F3D423-3BD8-4CC3-B0E7-CBA23D1F595E}"/>
              </a:ext>
            </a:extLst>
          </p:cNvPr>
          <p:cNvSpPr>
            <a:spLocks noGrp="1"/>
          </p:cNvSpPr>
          <p:nvPr>
            <p:ph type="sldNum" sz="quarter" idx="16"/>
          </p:nvPr>
        </p:nvSpPr>
        <p:spPr/>
        <p:txBody>
          <a:bodyPr/>
          <a:lstStyle/>
          <a:p>
            <a:fld id="{0DAB5548-7253-48D6-B95B-F3D312A72220}" type="slidenum">
              <a:rPr lang="da-DK" smtClean="0"/>
              <a:pPr/>
              <a:t>16</a:t>
            </a:fld>
            <a:endParaRPr lang="da-DK" dirty="0"/>
          </a:p>
        </p:txBody>
      </p:sp>
      <p:graphicFrame>
        <p:nvGraphicFramePr>
          <p:cNvPr id="5" name="Pladsholder til indhold 10">
            <a:extLst>
              <a:ext uri="{FF2B5EF4-FFF2-40B4-BE49-F238E27FC236}">
                <a16:creationId xmlns:a16="http://schemas.microsoft.com/office/drawing/2014/main" id="{9B87EB90-6E52-F45D-D7E0-5BC8C39E276E}"/>
              </a:ext>
            </a:extLst>
          </p:cNvPr>
          <p:cNvGraphicFramePr>
            <a:graphicFrameLocks/>
          </p:cNvGraphicFramePr>
          <p:nvPr>
            <p:extLst>
              <p:ext uri="{D42A27DB-BD31-4B8C-83A1-F6EECF244321}">
                <p14:modId xmlns:p14="http://schemas.microsoft.com/office/powerpoint/2010/main" val="3909303254"/>
              </p:ext>
            </p:extLst>
          </p:nvPr>
        </p:nvGraphicFramePr>
        <p:xfrm>
          <a:off x="874314" y="549241"/>
          <a:ext cx="10748170" cy="12357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el 1">
            <a:extLst>
              <a:ext uri="{FF2B5EF4-FFF2-40B4-BE49-F238E27FC236}">
                <a16:creationId xmlns:a16="http://schemas.microsoft.com/office/drawing/2014/main" id="{1C022579-3992-FFDB-8021-099CFAED7277}"/>
              </a:ext>
            </a:extLst>
          </p:cNvPr>
          <p:cNvSpPr txBox="1">
            <a:spLocks/>
          </p:cNvSpPr>
          <p:nvPr/>
        </p:nvSpPr>
        <p:spPr>
          <a:xfrm>
            <a:off x="2611120" y="378000"/>
            <a:ext cx="7274560" cy="342482"/>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sz="2000" dirty="0"/>
              <a:t>Indsatsområder</a:t>
            </a:r>
          </a:p>
        </p:txBody>
      </p:sp>
      <p:sp>
        <p:nvSpPr>
          <p:cNvPr id="2" name="Pladsholder til indhold 4">
            <a:extLst>
              <a:ext uri="{FF2B5EF4-FFF2-40B4-BE49-F238E27FC236}">
                <a16:creationId xmlns:a16="http://schemas.microsoft.com/office/drawing/2014/main" id="{66B5E7A9-F2B2-47D0-B173-3CEAA20CB7FB}"/>
              </a:ext>
            </a:extLst>
          </p:cNvPr>
          <p:cNvSpPr>
            <a:spLocks noGrp="1"/>
          </p:cNvSpPr>
          <p:nvPr>
            <p:ph sz="quarter" idx="13"/>
          </p:nvPr>
        </p:nvSpPr>
        <p:spPr>
          <a:xfrm>
            <a:off x="874314" y="1903799"/>
            <a:ext cx="2666662" cy="4568117"/>
          </a:xfrm>
          <a:solidFill>
            <a:schemeClr val="bg1">
              <a:lumMod val="95000"/>
            </a:schemeClr>
          </a:solidFill>
        </p:spPr>
        <p:txBody>
          <a:bodyPr lIns="72000" tIns="72000" rIns="72000" bIns="72000">
            <a:normAutofit/>
          </a:bodyPr>
          <a:lstStyle/>
          <a:p>
            <a:pPr marL="0" indent="0">
              <a:buNone/>
            </a:pPr>
            <a:r>
              <a:rPr lang="da-DK" sz="1800" u="sng" dirty="0"/>
              <a:t>Baggrund og rammer</a:t>
            </a:r>
          </a:p>
          <a:p>
            <a:r>
              <a:rPr lang="da-DK" sz="1500" dirty="0"/>
              <a:t>Medarbejdere og ledere er hospitalets væsentligste ressource.</a:t>
            </a:r>
          </a:p>
          <a:p>
            <a:r>
              <a:rPr lang="da-DK" sz="1500" dirty="0"/>
              <a:t>Ændret format for trivselsmålinger primo 2025.</a:t>
            </a:r>
          </a:p>
        </p:txBody>
      </p:sp>
      <p:sp>
        <p:nvSpPr>
          <p:cNvPr id="3" name="Pladsholder til indhold 5">
            <a:extLst>
              <a:ext uri="{FF2B5EF4-FFF2-40B4-BE49-F238E27FC236}">
                <a16:creationId xmlns:a16="http://schemas.microsoft.com/office/drawing/2014/main" id="{6666A77A-6EAC-D259-BE08-F9070D0C1D4E}"/>
              </a:ext>
            </a:extLst>
          </p:cNvPr>
          <p:cNvSpPr txBox="1">
            <a:spLocks/>
          </p:cNvSpPr>
          <p:nvPr/>
        </p:nvSpPr>
        <p:spPr>
          <a:xfrm>
            <a:off x="3637281" y="1903802"/>
            <a:ext cx="5373412" cy="4568118"/>
          </a:xfrm>
          <a:prstGeom prst="rect">
            <a:avLst/>
          </a:prstGeom>
          <a:solidFill>
            <a:schemeClr val="bg1">
              <a:lumMod val="95000"/>
            </a:schemeClr>
          </a:solidFill>
        </p:spPr>
        <p:txBody>
          <a:bodyPr vert="horz" lIns="72000" tIns="72000" rIns="72000" bIns="0" rtlCol="0">
            <a:normAutofit/>
          </a:bodyPr>
          <a:lst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pPr marL="0" indent="0" defTabSz="485939">
              <a:buNone/>
              <a:defRPr/>
            </a:pPr>
            <a:r>
              <a:rPr lang="da-DK" sz="1800" u="sng" dirty="0"/>
              <a:t>Fokus for vores fælles indsats</a:t>
            </a:r>
          </a:p>
          <a:p>
            <a:pPr>
              <a:spcAft>
                <a:spcPts val="600"/>
              </a:spcAft>
            </a:pPr>
            <a:r>
              <a:rPr lang="da-DK" sz="1500" dirty="0"/>
              <a:t>De løbende trivselsmålinger skal danne baggrund for systematisk dialog i alle afdelinger og relevante teams.</a:t>
            </a:r>
          </a:p>
          <a:p>
            <a:pPr>
              <a:spcAft>
                <a:spcPts val="600"/>
              </a:spcAft>
            </a:pPr>
            <a:r>
              <a:rPr lang="da-DK" sz="1500" dirty="0"/>
              <a:t>Vi taler pænt til, med og om hinanden.</a:t>
            </a:r>
          </a:p>
          <a:p>
            <a:pPr>
              <a:spcAft>
                <a:spcPts val="600"/>
              </a:spcAft>
            </a:pPr>
            <a:r>
              <a:rPr lang="da-DK" sz="1500" dirty="0"/>
              <a:t>Vi skaber den gode arbejdsplads hele livet og udarbejder en livsfasepolitik.</a:t>
            </a:r>
          </a:p>
          <a:p>
            <a:pPr>
              <a:spcAft>
                <a:spcPts val="600"/>
              </a:spcAft>
            </a:pPr>
            <a:r>
              <a:rPr lang="da-DK" sz="1500" dirty="0"/>
              <a:t>Medinddragelse og medindflydelse:</a:t>
            </a:r>
          </a:p>
          <a:p>
            <a:pPr marL="631825" lvl="1" indent="-285750">
              <a:spcAft>
                <a:spcPts val="600"/>
              </a:spcAft>
            </a:pPr>
            <a:r>
              <a:rPr lang="da-DK" sz="1500" dirty="0"/>
              <a:t>Systematisk brug af MED-systemet, herunder særligt fokus på aktivering af LMU ift. inddragelse, medansvar og håndtering af de forandringer, vi står overfor.</a:t>
            </a:r>
          </a:p>
          <a:p>
            <a:pPr marL="180975" indent="-180975">
              <a:spcAft>
                <a:spcPts val="600"/>
              </a:spcAft>
            </a:pPr>
            <a:r>
              <a:rPr lang="da-DK" sz="1500" dirty="0"/>
              <a:t>Særligt fokus på mellemledere som de naturlige forandringsledere.</a:t>
            </a:r>
          </a:p>
          <a:p>
            <a:pPr marL="180975" indent="-180975">
              <a:spcAft>
                <a:spcPts val="600"/>
              </a:spcAft>
            </a:pPr>
            <a:r>
              <a:rPr lang="da-DK" sz="1500" dirty="0"/>
              <a:t>Forebyggelse og håndtering af vold og trusler.</a:t>
            </a:r>
          </a:p>
        </p:txBody>
      </p:sp>
      <p:sp>
        <p:nvSpPr>
          <p:cNvPr id="7" name="Pladsholder til indhold 4">
            <a:extLst>
              <a:ext uri="{FF2B5EF4-FFF2-40B4-BE49-F238E27FC236}">
                <a16:creationId xmlns:a16="http://schemas.microsoft.com/office/drawing/2014/main" id="{B2646941-C547-B437-352A-F3E0F5C2C8C8}"/>
              </a:ext>
            </a:extLst>
          </p:cNvPr>
          <p:cNvSpPr txBox="1">
            <a:spLocks/>
          </p:cNvSpPr>
          <p:nvPr/>
        </p:nvSpPr>
        <p:spPr>
          <a:xfrm>
            <a:off x="9179187" y="1903801"/>
            <a:ext cx="2443297" cy="4568116"/>
          </a:xfrm>
          <a:prstGeom prst="rect">
            <a:avLst/>
          </a:prstGeom>
          <a:solidFill>
            <a:schemeClr val="bg1">
              <a:lumMod val="95000"/>
            </a:schemeClr>
          </a:solidFill>
        </p:spPr>
        <p:txBody>
          <a:bodyPr vert="horz" lIns="72000" tIns="72000" rIns="72000" bIns="72000" rtlCol="0">
            <a:normAutofit/>
          </a:bodyPr>
          <a:lstStyle>
            <a:lvl1pPr marL="270000" indent="-270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630000" indent="-270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a:solidFill>
                  <a:schemeClr val="tx1"/>
                </a:solidFill>
                <a:latin typeface="+mn-lt"/>
                <a:ea typeface="+mn-ea"/>
                <a:cs typeface="+mn-cs"/>
              </a:defRPr>
            </a:lvl2pPr>
            <a:lvl3pPr marL="936000" indent="-234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a:solidFill>
                  <a:schemeClr val="tx1"/>
                </a:solidFill>
                <a:latin typeface="+mn-lt"/>
                <a:ea typeface="+mn-ea"/>
                <a:cs typeface="+mn-cs"/>
              </a:defRPr>
            </a:lvl3pPr>
            <a:lvl4pPr marL="1296000" indent="-216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a:solidFill>
                  <a:schemeClr val="tx1"/>
                </a:solidFill>
                <a:latin typeface="+mn-lt"/>
                <a:ea typeface="+mn-ea"/>
                <a:cs typeface="+mn-cs"/>
              </a:defRPr>
            </a:lvl4pPr>
            <a:lvl5pPr marL="1656000" indent="-216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a:solidFill>
                  <a:schemeClr val="tx1"/>
                </a:solidFill>
                <a:latin typeface="+mn-lt"/>
                <a:ea typeface="+mn-ea"/>
                <a:cs typeface="+mn-cs"/>
              </a:defRPr>
            </a:lvl5pPr>
            <a:lvl6pPr marL="1998000" indent="-18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a:solidFill>
                  <a:schemeClr val="tx1"/>
                </a:solidFill>
                <a:latin typeface="+mn-lt"/>
                <a:ea typeface="+mn-ea"/>
                <a:cs typeface="+mn-cs"/>
              </a:defRPr>
            </a:lvl6pPr>
            <a:lvl7pPr marL="2358000" indent="-18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a:solidFill>
                  <a:schemeClr val="tx1"/>
                </a:solidFill>
                <a:latin typeface="+mn-lt"/>
                <a:ea typeface="+mn-ea"/>
                <a:cs typeface="+mn-cs"/>
              </a:defRPr>
            </a:lvl7pPr>
            <a:lvl8pPr marL="2718000" indent="-18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a:solidFill>
                  <a:schemeClr val="tx1"/>
                </a:solidFill>
                <a:latin typeface="+mn-lt"/>
                <a:ea typeface="+mn-ea"/>
                <a:cs typeface="+mn-cs"/>
              </a:defRPr>
            </a:lvl8pPr>
            <a:lvl9pPr marL="2718000" indent="-180000" algn="l" defTabSz="914400" rtl="0" eaLnBrk="1" latinLnBrk="0" hangingPunct="1">
              <a:spcBef>
                <a:spcPts val="0"/>
              </a:spcBef>
              <a:spcAft>
                <a:spcPts val="1200"/>
              </a:spcAft>
              <a:buClr>
                <a:srgbClr val="808080"/>
              </a:buClr>
              <a:buFont typeface="Arial" panose="020B0604020202020204" pitchFamily="34" charset="0"/>
              <a:buChar char="•"/>
              <a:defRPr sz="1000" kern="1200">
                <a:solidFill>
                  <a:schemeClr val="tx1"/>
                </a:solidFill>
                <a:latin typeface="+mn-lt"/>
                <a:ea typeface="+mn-ea"/>
                <a:cs typeface="+mn-cs"/>
              </a:defRPr>
            </a:lvl9pPr>
          </a:lstStyle>
          <a:p>
            <a:pPr marL="0" indent="0">
              <a:buFont typeface="Arial" panose="020B0604020202020204" pitchFamily="34" charset="0"/>
              <a:buNone/>
            </a:pPr>
            <a:r>
              <a:rPr lang="da-DK" sz="1800" u="sng" dirty="0"/>
              <a:t>Tegn på bevægelse i den rigtige retning</a:t>
            </a:r>
          </a:p>
          <a:p>
            <a:pPr marL="285750" indent="-285750">
              <a:buFont typeface="Arial" panose="020B0604020202020204" pitchFamily="34" charset="0"/>
              <a:buChar char="•"/>
            </a:pPr>
            <a:r>
              <a:rPr lang="da-DK" sz="1500" dirty="0"/>
              <a:t>Følge trivselsmålinger, herunder ledertrivsel og andre HR data.</a:t>
            </a:r>
          </a:p>
          <a:p>
            <a:pPr marL="285750" indent="-285750">
              <a:buFont typeface="Arial" panose="020B0604020202020204" pitchFamily="34" charset="0"/>
              <a:buChar char="•"/>
            </a:pPr>
            <a:r>
              <a:rPr lang="da-DK" sz="1500" dirty="0"/>
              <a:t>Følge lokale kvalitative ad hoc målinger/data.</a:t>
            </a:r>
          </a:p>
          <a:p>
            <a:pPr marL="285750" indent="-285750">
              <a:buFont typeface="Arial" panose="020B0604020202020204" pitchFamily="34" charset="0"/>
              <a:buChar char="•"/>
            </a:pPr>
            <a:r>
              <a:rPr lang="da-DK" sz="1500" dirty="0"/>
              <a:t>Koble patienternes tilfredshed med medarbejdernes.</a:t>
            </a:r>
          </a:p>
        </p:txBody>
      </p:sp>
    </p:spTree>
    <p:extLst>
      <p:ext uri="{BB962C8B-B14F-4D97-AF65-F5344CB8AC3E}">
        <p14:creationId xmlns:p14="http://schemas.microsoft.com/office/powerpoint/2010/main" val="29289475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slidenummer 3">
            <a:extLst>
              <a:ext uri="{FF2B5EF4-FFF2-40B4-BE49-F238E27FC236}">
                <a16:creationId xmlns:a16="http://schemas.microsoft.com/office/drawing/2014/main" id="{C5F3D423-3BD8-4CC3-B0E7-CBA23D1F595E}"/>
              </a:ext>
            </a:extLst>
          </p:cNvPr>
          <p:cNvSpPr>
            <a:spLocks noGrp="1"/>
          </p:cNvSpPr>
          <p:nvPr>
            <p:ph type="sldNum" sz="quarter" idx="16"/>
          </p:nvPr>
        </p:nvSpPr>
        <p:spPr/>
        <p:txBody>
          <a:bodyPr/>
          <a:lstStyle/>
          <a:p>
            <a:fld id="{0DAB5548-7253-48D6-B95B-F3D312A72220}" type="slidenum">
              <a:rPr lang="da-DK" smtClean="0"/>
              <a:pPr/>
              <a:t>17</a:t>
            </a:fld>
            <a:endParaRPr lang="da-DK" dirty="0"/>
          </a:p>
        </p:txBody>
      </p:sp>
      <p:graphicFrame>
        <p:nvGraphicFramePr>
          <p:cNvPr id="5" name="Pladsholder til indhold 10">
            <a:extLst>
              <a:ext uri="{FF2B5EF4-FFF2-40B4-BE49-F238E27FC236}">
                <a16:creationId xmlns:a16="http://schemas.microsoft.com/office/drawing/2014/main" id="{9B87EB90-6E52-F45D-D7E0-5BC8C39E276E}"/>
              </a:ext>
            </a:extLst>
          </p:cNvPr>
          <p:cNvGraphicFramePr>
            <a:graphicFrameLocks/>
          </p:cNvGraphicFramePr>
          <p:nvPr>
            <p:extLst>
              <p:ext uri="{D42A27DB-BD31-4B8C-83A1-F6EECF244321}">
                <p14:modId xmlns:p14="http://schemas.microsoft.com/office/powerpoint/2010/main" val="3914443063"/>
              </p:ext>
            </p:extLst>
          </p:nvPr>
        </p:nvGraphicFramePr>
        <p:xfrm>
          <a:off x="874314" y="549241"/>
          <a:ext cx="10748170" cy="12357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el 1">
            <a:extLst>
              <a:ext uri="{FF2B5EF4-FFF2-40B4-BE49-F238E27FC236}">
                <a16:creationId xmlns:a16="http://schemas.microsoft.com/office/drawing/2014/main" id="{1C022579-3992-FFDB-8021-099CFAED7277}"/>
              </a:ext>
            </a:extLst>
          </p:cNvPr>
          <p:cNvSpPr txBox="1">
            <a:spLocks/>
          </p:cNvSpPr>
          <p:nvPr/>
        </p:nvSpPr>
        <p:spPr>
          <a:xfrm>
            <a:off x="2611120" y="378000"/>
            <a:ext cx="7274560" cy="342482"/>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sz="2000" dirty="0"/>
              <a:t>Indsatsområder</a:t>
            </a:r>
          </a:p>
        </p:txBody>
      </p:sp>
      <p:sp>
        <p:nvSpPr>
          <p:cNvPr id="2" name="Pladsholder til indhold 4">
            <a:extLst>
              <a:ext uri="{FF2B5EF4-FFF2-40B4-BE49-F238E27FC236}">
                <a16:creationId xmlns:a16="http://schemas.microsoft.com/office/drawing/2014/main" id="{66B5E7A9-F2B2-47D0-B173-3CEAA20CB7FB}"/>
              </a:ext>
            </a:extLst>
          </p:cNvPr>
          <p:cNvSpPr>
            <a:spLocks noGrp="1"/>
          </p:cNvSpPr>
          <p:nvPr>
            <p:ph sz="quarter" idx="13"/>
          </p:nvPr>
        </p:nvSpPr>
        <p:spPr>
          <a:xfrm>
            <a:off x="874314" y="1903799"/>
            <a:ext cx="2666662" cy="4568117"/>
          </a:xfrm>
          <a:solidFill>
            <a:schemeClr val="bg1">
              <a:lumMod val="95000"/>
            </a:schemeClr>
          </a:solidFill>
        </p:spPr>
        <p:txBody>
          <a:bodyPr lIns="72000" tIns="72000" rIns="72000" bIns="72000">
            <a:normAutofit fontScale="92500" lnSpcReduction="10000"/>
          </a:bodyPr>
          <a:lstStyle/>
          <a:p>
            <a:pPr marL="0" indent="0">
              <a:buNone/>
            </a:pPr>
            <a:r>
              <a:rPr lang="da-DK" sz="1800" u="sng" dirty="0"/>
              <a:t>Baggrund og rammer</a:t>
            </a:r>
          </a:p>
          <a:p>
            <a:r>
              <a:rPr lang="da-DK" sz="1600" dirty="0"/>
              <a:t>Vi bliver flere ældre og flere med multisygdom. Derfor vil der i fremtiden være et større fokus på læger med generalistkompetencer</a:t>
            </a:r>
          </a:p>
          <a:p>
            <a:r>
              <a:rPr lang="da-DK" sz="1600" dirty="0"/>
              <a:t>Ændret lægelig uddannelse og videreuddannelse:</a:t>
            </a:r>
          </a:p>
          <a:p>
            <a:pPr lvl="1"/>
            <a:r>
              <a:rPr lang="da-DK" sz="1400" dirty="0">
                <a:effectLst/>
                <a:latin typeface="Arial" panose="020B0604020202020204" pitchFamily="34" charset="0"/>
                <a:ea typeface="Calibri" panose="020F0502020204030204" pitchFamily="34" charset="0"/>
                <a:cs typeface="Times New Roman" panose="02020603050405020304" pitchFamily="18" charset="0"/>
              </a:rPr>
              <a:t>Almen Medicinere: Længere forløb i intern medicin.</a:t>
            </a:r>
          </a:p>
          <a:p>
            <a:pPr lvl="1"/>
            <a:r>
              <a:rPr lang="da-DK" sz="1400" dirty="0">
                <a:solidFill>
                  <a:srgbClr val="333333"/>
                </a:solidFill>
                <a:latin typeface="Arial" panose="020B0604020202020204" pitchFamily="34" charset="0"/>
                <a:ea typeface="Calibri" panose="020F0502020204030204" pitchFamily="34" charset="0"/>
                <a:cs typeface="Times New Roman" panose="02020603050405020304" pitchFamily="18" charset="0"/>
              </a:rPr>
              <a:t>Øgning i HU-almen påvirker andre specialers HU forløb</a:t>
            </a:r>
            <a:br>
              <a:rPr lang="da-DK" sz="1400" dirty="0">
                <a:solidFill>
                  <a:srgbClr val="333333"/>
                </a:solidFill>
                <a:latin typeface="Arial" panose="020B0604020202020204" pitchFamily="34" charset="0"/>
                <a:ea typeface="Calibri" panose="020F0502020204030204" pitchFamily="34" charset="0"/>
                <a:cs typeface="Times New Roman" panose="02020603050405020304" pitchFamily="18" charset="0"/>
              </a:rPr>
            </a:br>
            <a:r>
              <a:rPr lang="da-DK" sz="1400" dirty="0">
                <a:solidFill>
                  <a:srgbClr val="333333"/>
                </a:solidFill>
                <a:latin typeface="Arial" panose="020B0604020202020204" pitchFamily="34" charset="0"/>
                <a:ea typeface="Calibri" panose="020F0502020204030204" pitchFamily="34" charset="0"/>
                <a:cs typeface="Times New Roman" panose="02020603050405020304" pitchFamily="18" charset="0"/>
              </a:rPr>
              <a:t>(rammen for det samlede antal er uændret).</a:t>
            </a:r>
            <a:endParaRPr lang="da-DK" sz="1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Pladsholder til indhold 5">
            <a:extLst>
              <a:ext uri="{FF2B5EF4-FFF2-40B4-BE49-F238E27FC236}">
                <a16:creationId xmlns:a16="http://schemas.microsoft.com/office/drawing/2014/main" id="{6666A77A-6EAC-D259-BE08-F9070D0C1D4E}"/>
              </a:ext>
            </a:extLst>
          </p:cNvPr>
          <p:cNvSpPr txBox="1">
            <a:spLocks/>
          </p:cNvSpPr>
          <p:nvPr/>
        </p:nvSpPr>
        <p:spPr>
          <a:xfrm>
            <a:off x="3637281" y="1903802"/>
            <a:ext cx="5373412" cy="4568118"/>
          </a:xfrm>
          <a:prstGeom prst="rect">
            <a:avLst/>
          </a:prstGeom>
          <a:solidFill>
            <a:schemeClr val="bg1">
              <a:lumMod val="95000"/>
            </a:schemeClr>
          </a:solidFill>
        </p:spPr>
        <p:txBody>
          <a:bodyPr vert="horz" lIns="72000" tIns="72000" rIns="72000" bIns="0" rtlCol="0">
            <a:normAutofit/>
          </a:bodyPr>
          <a:lst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pPr marL="0" indent="0" defTabSz="485939">
              <a:buNone/>
              <a:defRPr/>
            </a:pPr>
            <a:r>
              <a:rPr lang="da-DK" sz="1800" u="sng" dirty="0"/>
              <a:t>Fokus for vores fælles indsats</a:t>
            </a:r>
          </a:p>
          <a:p>
            <a:pPr marL="271825" indent="-285750">
              <a:spcAft>
                <a:spcPts val="600"/>
              </a:spcAft>
            </a:pPr>
            <a:r>
              <a:rPr lang="da-DK" sz="1500" dirty="0"/>
              <a:t>De rigtige kompetencer for patienten på det rigtige tidspunkt.</a:t>
            </a:r>
          </a:p>
          <a:p>
            <a:pPr marL="271825" indent="-285750">
              <a:spcAft>
                <a:spcPts val="600"/>
              </a:spcAft>
            </a:pPr>
            <a:r>
              <a:rPr lang="da-DK" sz="1500" dirty="0"/>
              <a:t>Alle specialer dygtiggør sig inden for det, som mange patienter fejler.</a:t>
            </a:r>
          </a:p>
          <a:p>
            <a:pPr marL="271825" indent="-285750">
              <a:spcAft>
                <a:spcPts val="600"/>
              </a:spcAft>
            </a:pPr>
            <a:r>
              <a:rPr lang="da-DK" sz="1500" dirty="0"/>
              <a:t>Omstilling til mindre grad af subspecialisering.</a:t>
            </a:r>
          </a:p>
          <a:p>
            <a:pPr marL="271825" indent="-285750">
              <a:spcAft>
                <a:spcPts val="600"/>
              </a:spcAft>
            </a:pPr>
            <a:r>
              <a:rPr lang="da-DK" sz="1500" dirty="0"/>
              <a:t>Fastholdelse af fagidentitet - hjælp til at håndtere dette.</a:t>
            </a:r>
          </a:p>
          <a:p>
            <a:pPr marL="271825" indent="-285750">
              <a:spcAft>
                <a:spcPts val="600"/>
              </a:spcAft>
            </a:pPr>
            <a:r>
              <a:rPr lang="da-DK" sz="1500" dirty="0"/>
              <a:t>Tættere samarbejde i FAM og på hospitalet.</a:t>
            </a:r>
          </a:p>
          <a:p>
            <a:pPr marL="271825" indent="-285750">
              <a:spcAft>
                <a:spcPts val="600"/>
              </a:spcAft>
            </a:pPr>
            <a:r>
              <a:rPr lang="da-DK" sz="1500" dirty="0"/>
              <a:t>Arbejde med tilsyn og kollegial rådgivning. </a:t>
            </a:r>
          </a:p>
          <a:p>
            <a:pPr marL="271825" indent="-285750">
              <a:spcAft>
                <a:spcPts val="600"/>
              </a:spcAft>
            </a:pPr>
            <a:r>
              <a:rPr lang="da-DK" sz="1500" dirty="0"/>
              <a:t>Reduktion i fuldtidsforskningsstillinger herunder lægelige ph.d.-forløb.</a:t>
            </a:r>
          </a:p>
          <a:p>
            <a:pPr marL="271825" indent="-285750">
              <a:spcAft>
                <a:spcPts val="600"/>
              </a:spcAft>
            </a:pPr>
            <a:r>
              <a:rPr lang="da-DK" sz="1500" dirty="0"/>
              <a:t>Øgning i antallet af forskningsdelestillinger.</a:t>
            </a:r>
          </a:p>
          <a:p>
            <a:pPr marL="271825" indent="-285750">
              <a:spcAft>
                <a:spcPts val="600"/>
              </a:spcAft>
            </a:pPr>
            <a:r>
              <a:rPr lang="da-DK" sz="1500" dirty="0"/>
              <a:t>Konsekvenser for afdelingernes drift – håndteres både i den fælles hospitalsledelse og hver afdeling.</a:t>
            </a:r>
          </a:p>
          <a:p>
            <a:pPr marL="271825" indent="-285750">
              <a:spcAft>
                <a:spcPts val="600"/>
              </a:spcAft>
            </a:pPr>
            <a:endParaRPr lang="da-DK" sz="1500" dirty="0"/>
          </a:p>
        </p:txBody>
      </p:sp>
      <p:sp>
        <p:nvSpPr>
          <p:cNvPr id="7" name="Pladsholder til indhold 4">
            <a:extLst>
              <a:ext uri="{FF2B5EF4-FFF2-40B4-BE49-F238E27FC236}">
                <a16:creationId xmlns:a16="http://schemas.microsoft.com/office/drawing/2014/main" id="{B2646941-C547-B437-352A-F3E0F5C2C8C8}"/>
              </a:ext>
            </a:extLst>
          </p:cNvPr>
          <p:cNvSpPr txBox="1">
            <a:spLocks/>
          </p:cNvSpPr>
          <p:nvPr/>
        </p:nvSpPr>
        <p:spPr>
          <a:xfrm>
            <a:off x="9179187" y="1903801"/>
            <a:ext cx="2443297" cy="4568116"/>
          </a:xfrm>
          <a:prstGeom prst="rect">
            <a:avLst/>
          </a:prstGeom>
          <a:solidFill>
            <a:schemeClr val="bg1">
              <a:lumMod val="95000"/>
            </a:schemeClr>
          </a:solidFill>
        </p:spPr>
        <p:txBody>
          <a:bodyPr vert="horz" lIns="72000" tIns="72000" rIns="72000" bIns="72000" rtlCol="0">
            <a:normAutofit/>
          </a:bodyPr>
          <a:lstStyle>
            <a:lvl1pPr marL="270000" indent="-270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630000" indent="-270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a:solidFill>
                  <a:schemeClr val="tx1"/>
                </a:solidFill>
                <a:latin typeface="+mn-lt"/>
                <a:ea typeface="+mn-ea"/>
                <a:cs typeface="+mn-cs"/>
              </a:defRPr>
            </a:lvl2pPr>
            <a:lvl3pPr marL="936000" indent="-234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a:solidFill>
                  <a:schemeClr val="tx1"/>
                </a:solidFill>
                <a:latin typeface="+mn-lt"/>
                <a:ea typeface="+mn-ea"/>
                <a:cs typeface="+mn-cs"/>
              </a:defRPr>
            </a:lvl3pPr>
            <a:lvl4pPr marL="1296000" indent="-216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a:solidFill>
                  <a:schemeClr val="tx1"/>
                </a:solidFill>
                <a:latin typeface="+mn-lt"/>
                <a:ea typeface="+mn-ea"/>
                <a:cs typeface="+mn-cs"/>
              </a:defRPr>
            </a:lvl4pPr>
            <a:lvl5pPr marL="1656000" indent="-216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a:solidFill>
                  <a:schemeClr val="tx1"/>
                </a:solidFill>
                <a:latin typeface="+mn-lt"/>
                <a:ea typeface="+mn-ea"/>
                <a:cs typeface="+mn-cs"/>
              </a:defRPr>
            </a:lvl5pPr>
            <a:lvl6pPr marL="1998000" indent="-18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a:solidFill>
                  <a:schemeClr val="tx1"/>
                </a:solidFill>
                <a:latin typeface="+mn-lt"/>
                <a:ea typeface="+mn-ea"/>
                <a:cs typeface="+mn-cs"/>
              </a:defRPr>
            </a:lvl6pPr>
            <a:lvl7pPr marL="2358000" indent="-18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a:solidFill>
                  <a:schemeClr val="tx1"/>
                </a:solidFill>
                <a:latin typeface="+mn-lt"/>
                <a:ea typeface="+mn-ea"/>
                <a:cs typeface="+mn-cs"/>
              </a:defRPr>
            </a:lvl7pPr>
            <a:lvl8pPr marL="2718000" indent="-18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a:solidFill>
                  <a:schemeClr val="tx1"/>
                </a:solidFill>
                <a:latin typeface="+mn-lt"/>
                <a:ea typeface="+mn-ea"/>
                <a:cs typeface="+mn-cs"/>
              </a:defRPr>
            </a:lvl8pPr>
            <a:lvl9pPr marL="2718000" indent="-180000" algn="l" defTabSz="914400" rtl="0" eaLnBrk="1" latinLnBrk="0" hangingPunct="1">
              <a:spcBef>
                <a:spcPts val="0"/>
              </a:spcBef>
              <a:spcAft>
                <a:spcPts val="1200"/>
              </a:spcAft>
              <a:buClr>
                <a:srgbClr val="808080"/>
              </a:buClr>
              <a:buFont typeface="Arial" panose="020B0604020202020204" pitchFamily="34" charset="0"/>
              <a:buChar char="•"/>
              <a:defRPr sz="1000" kern="1200">
                <a:solidFill>
                  <a:schemeClr val="tx1"/>
                </a:solidFill>
                <a:latin typeface="+mn-lt"/>
                <a:ea typeface="+mn-ea"/>
                <a:cs typeface="+mn-cs"/>
              </a:defRPr>
            </a:lvl9pPr>
          </a:lstStyle>
          <a:p>
            <a:pPr marL="0" indent="0">
              <a:buFont typeface="Arial" panose="020B0604020202020204" pitchFamily="34" charset="0"/>
              <a:buNone/>
            </a:pPr>
            <a:r>
              <a:rPr lang="da-DK" sz="1800" u="sng" dirty="0"/>
              <a:t>Tegn på bevægelse i den rigtige retning</a:t>
            </a:r>
          </a:p>
          <a:p>
            <a:r>
              <a:rPr lang="da-DK" sz="1500" dirty="0"/>
              <a:t>Plan for HU-forløb Almen Medicin på AHH.</a:t>
            </a:r>
          </a:p>
          <a:p>
            <a:r>
              <a:rPr lang="da-DK" sz="1500" dirty="0"/>
              <a:t>Model for håndtering af ændret ressourceallokering.</a:t>
            </a:r>
          </a:p>
          <a:p>
            <a:r>
              <a:rPr lang="da-DK" sz="1500" dirty="0"/>
              <a:t>Fælles vagtlag i FAM.</a:t>
            </a:r>
          </a:p>
          <a:p>
            <a:r>
              <a:rPr lang="da-DK" sz="1500" dirty="0" err="1"/>
              <a:t>Subakutte</a:t>
            </a:r>
            <a:r>
              <a:rPr lang="da-DK" sz="1500" dirty="0"/>
              <a:t> vurderinger.</a:t>
            </a:r>
          </a:p>
          <a:p>
            <a:r>
              <a:rPr lang="da-DK" sz="1500" dirty="0"/>
              <a:t>Fælles ansvar for patientforløb.</a:t>
            </a:r>
          </a:p>
        </p:txBody>
      </p:sp>
    </p:spTree>
    <p:extLst>
      <p:ext uri="{BB962C8B-B14F-4D97-AF65-F5344CB8AC3E}">
        <p14:creationId xmlns:p14="http://schemas.microsoft.com/office/powerpoint/2010/main" val="33659255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slidenummer 3">
            <a:extLst>
              <a:ext uri="{FF2B5EF4-FFF2-40B4-BE49-F238E27FC236}">
                <a16:creationId xmlns:a16="http://schemas.microsoft.com/office/drawing/2014/main" id="{C5F3D423-3BD8-4CC3-B0E7-CBA23D1F595E}"/>
              </a:ext>
            </a:extLst>
          </p:cNvPr>
          <p:cNvSpPr>
            <a:spLocks noGrp="1"/>
          </p:cNvSpPr>
          <p:nvPr>
            <p:ph type="sldNum" sz="quarter" idx="16"/>
          </p:nvPr>
        </p:nvSpPr>
        <p:spPr/>
        <p:txBody>
          <a:bodyPr/>
          <a:lstStyle/>
          <a:p>
            <a:fld id="{0DAB5548-7253-48D6-B95B-F3D312A72220}" type="slidenum">
              <a:rPr lang="da-DK" smtClean="0"/>
              <a:pPr/>
              <a:t>18</a:t>
            </a:fld>
            <a:endParaRPr lang="da-DK" dirty="0"/>
          </a:p>
        </p:txBody>
      </p:sp>
      <p:graphicFrame>
        <p:nvGraphicFramePr>
          <p:cNvPr id="5" name="Pladsholder til indhold 10">
            <a:extLst>
              <a:ext uri="{FF2B5EF4-FFF2-40B4-BE49-F238E27FC236}">
                <a16:creationId xmlns:a16="http://schemas.microsoft.com/office/drawing/2014/main" id="{9B87EB90-6E52-F45D-D7E0-5BC8C39E276E}"/>
              </a:ext>
            </a:extLst>
          </p:cNvPr>
          <p:cNvGraphicFramePr>
            <a:graphicFrameLocks/>
          </p:cNvGraphicFramePr>
          <p:nvPr>
            <p:extLst>
              <p:ext uri="{D42A27DB-BD31-4B8C-83A1-F6EECF244321}">
                <p14:modId xmlns:p14="http://schemas.microsoft.com/office/powerpoint/2010/main" val="627315135"/>
              </p:ext>
            </p:extLst>
          </p:nvPr>
        </p:nvGraphicFramePr>
        <p:xfrm>
          <a:off x="874314" y="549241"/>
          <a:ext cx="10748170" cy="12357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el 1">
            <a:extLst>
              <a:ext uri="{FF2B5EF4-FFF2-40B4-BE49-F238E27FC236}">
                <a16:creationId xmlns:a16="http://schemas.microsoft.com/office/drawing/2014/main" id="{1C022579-3992-FFDB-8021-099CFAED7277}"/>
              </a:ext>
            </a:extLst>
          </p:cNvPr>
          <p:cNvSpPr txBox="1">
            <a:spLocks/>
          </p:cNvSpPr>
          <p:nvPr/>
        </p:nvSpPr>
        <p:spPr>
          <a:xfrm>
            <a:off x="2611120" y="378000"/>
            <a:ext cx="7274560" cy="342482"/>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sz="2000" dirty="0"/>
              <a:t>Indsatsområder</a:t>
            </a:r>
          </a:p>
        </p:txBody>
      </p:sp>
      <p:sp>
        <p:nvSpPr>
          <p:cNvPr id="2" name="Pladsholder til indhold 4">
            <a:extLst>
              <a:ext uri="{FF2B5EF4-FFF2-40B4-BE49-F238E27FC236}">
                <a16:creationId xmlns:a16="http://schemas.microsoft.com/office/drawing/2014/main" id="{66B5E7A9-F2B2-47D0-B173-3CEAA20CB7FB}"/>
              </a:ext>
            </a:extLst>
          </p:cNvPr>
          <p:cNvSpPr>
            <a:spLocks noGrp="1"/>
          </p:cNvSpPr>
          <p:nvPr>
            <p:ph sz="quarter" idx="13"/>
          </p:nvPr>
        </p:nvSpPr>
        <p:spPr>
          <a:xfrm>
            <a:off x="874314" y="1903799"/>
            <a:ext cx="2666662" cy="4568117"/>
          </a:xfrm>
          <a:solidFill>
            <a:schemeClr val="bg1">
              <a:lumMod val="95000"/>
            </a:schemeClr>
          </a:solidFill>
        </p:spPr>
        <p:txBody>
          <a:bodyPr lIns="72000" tIns="72000" rIns="72000" bIns="72000">
            <a:normAutofit/>
          </a:bodyPr>
          <a:lstStyle/>
          <a:p>
            <a:pPr marL="0" indent="0">
              <a:buNone/>
            </a:pPr>
            <a:r>
              <a:rPr lang="da-DK" sz="1800" u="sng" dirty="0"/>
              <a:t>Baggrund og rammer</a:t>
            </a:r>
          </a:p>
          <a:p>
            <a:r>
              <a:rPr lang="da-DK" sz="1500" dirty="0"/>
              <a:t>Rammer for økonomistyring på AHH.</a:t>
            </a:r>
          </a:p>
          <a:p>
            <a:r>
              <a:rPr lang="da-DK" sz="1500" dirty="0"/>
              <a:t>Vælg Klogt.</a:t>
            </a:r>
          </a:p>
          <a:p>
            <a:r>
              <a:rPr lang="da-DK" sz="1500" dirty="0"/>
              <a:t>Den grønne omstilling.</a:t>
            </a:r>
          </a:p>
          <a:p>
            <a:r>
              <a:rPr lang="da-DK" sz="1500" dirty="0"/>
              <a:t>Innovation.</a:t>
            </a:r>
          </a:p>
        </p:txBody>
      </p:sp>
      <p:sp>
        <p:nvSpPr>
          <p:cNvPr id="3" name="Pladsholder til indhold 5">
            <a:extLst>
              <a:ext uri="{FF2B5EF4-FFF2-40B4-BE49-F238E27FC236}">
                <a16:creationId xmlns:a16="http://schemas.microsoft.com/office/drawing/2014/main" id="{6666A77A-6EAC-D259-BE08-F9070D0C1D4E}"/>
              </a:ext>
            </a:extLst>
          </p:cNvPr>
          <p:cNvSpPr txBox="1">
            <a:spLocks/>
          </p:cNvSpPr>
          <p:nvPr/>
        </p:nvSpPr>
        <p:spPr>
          <a:xfrm>
            <a:off x="3637281" y="1903802"/>
            <a:ext cx="5373412" cy="4568118"/>
          </a:xfrm>
          <a:prstGeom prst="rect">
            <a:avLst/>
          </a:prstGeom>
          <a:solidFill>
            <a:schemeClr val="bg1">
              <a:lumMod val="95000"/>
            </a:schemeClr>
          </a:solidFill>
        </p:spPr>
        <p:txBody>
          <a:bodyPr vert="horz" lIns="72000" tIns="72000" rIns="72000" bIns="0" rtlCol="0">
            <a:normAutofit/>
          </a:bodyPr>
          <a:lst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pPr marL="0" indent="0" defTabSz="485939">
              <a:buNone/>
              <a:defRPr/>
            </a:pPr>
            <a:r>
              <a:rPr lang="da-DK" sz="1800" u="sng" dirty="0"/>
              <a:t>Fokus for vores fælles indsats</a:t>
            </a:r>
          </a:p>
          <a:p>
            <a:pPr marL="271825" indent="-285750">
              <a:spcAft>
                <a:spcPts val="600"/>
              </a:spcAft>
            </a:pPr>
            <a:r>
              <a:rPr lang="da-DK" sz="1500" dirty="0"/>
              <a:t>Budgetoverholdelse i hver afdeling.</a:t>
            </a:r>
          </a:p>
          <a:p>
            <a:pPr marL="271825" indent="-285750">
              <a:spcAft>
                <a:spcPts val="600"/>
              </a:spcAft>
            </a:pPr>
            <a:r>
              <a:rPr lang="da-DK" sz="1500" dirty="0"/>
              <a:t>Fokus på konsekvenser på tværs af afdelinger ved beslutninger truffet i enkeltafdelinger.</a:t>
            </a:r>
          </a:p>
          <a:p>
            <a:pPr marL="271825" indent="-285750">
              <a:spcAft>
                <a:spcPts val="600"/>
              </a:spcAft>
            </a:pPr>
            <a:r>
              <a:rPr lang="da-DK" sz="1500" dirty="0"/>
              <a:t>Prioritering:</a:t>
            </a:r>
          </a:p>
          <a:p>
            <a:pPr marL="631825" lvl="1" indent="-285750">
              <a:spcAft>
                <a:spcPts val="600"/>
              </a:spcAft>
            </a:pPr>
            <a:r>
              <a:rPr lang="da-DK" sz="1400" dirty="0"/>
              <a:t>Beslutte fælles Vælg Klogt-indsatser på tværs af hospitalet, evt. temabaserede indsatser i kortere perioder.</a:t>
            </a:r>
          </a:p>
          <a:p>
            <a:pPr marL="631825" lvl="1" indent="-285750">
              <a:spcAft>
                <a:spcPts val="600"/>
              </a:spcAft>
            </a:pPr>
            <a:r>
              <a:rPr lang="da-DK" sz="1400" dirty="0"/>
              <a:t>Fastholde fagligheden i al prioritering.</a:t>
            </a:r>
          </a:p>
          <a:p>
            <a:pPr marL="631825" lvl="1" indent="-285750">
              <a:spcAft>
                <a:spcPts val="600"/>
              </a:spcAft>
            </a:pPr>
            <a:r>
              <a:rPr lang="da-DK" sz="1400" dirty="0"/>
              <a:t>Sikre opbakning ift. at reducere i tilbud.</a:t>
            </a:r>
          </a:p>
          <a:p>
            <a:pPr marL="631825" lvl="1" indent="-285750">
              <a:spcAft>
                <a:spcPts val="600"/>
              </a:spcAft>
            </a:pPr>
            <a:r>
              <a:rPr lang="da-DK" sz="1400" dirty="0"/>
              <a:t>Indtænke det regionale fællesskab.</a:t>
            </a:r>
          </a:p>
          <a:p>
            <a:pPr marL="271825" indent="-285750">
              <a:spcAft>
                <a:spcPts val="600"/>
              </a:spcAft>
            </a:pPr>
            <a:r>
              <a:rPr lang="da-DK" sz="1500" dirty="0"/>
              <a:t>Automatisering.</a:t>
            </a:r>
          </a:p>
          <a:p>
            <a:pPr marL="271825" indent="-285750">
              <a:spcAft>
                <a:spcPts val="600"/>
              </a:spcAft>
            </a:pPr>
            <a:r>
              <a:rPr lang="da-DK" sz="1500" dirty="0"/>
              <a:t>Det grønne valg.</a:t>
            </a:r>
          </a:p>
        </p:txBody>
      </p:sp>
      <p:sp>
        <p:nvSpPr>
          <p:cNvPr id="7" name="Pladsholder til indhold 4">
            <a:extLst>
              <a:ext uri="{FF2B5EF4-FFF2-40B4-BE49-F238E27FC236}">
                <a16:creationId xmlns:a16="http://schemas.microsoft.com/office/drawing/2014/main" id="{B2646941-C547-B437-352A-F3E0F5C2C8C8}"/>
              </a:ext>
            </a:extLst>
          </p:cNvPr>
          <p:cNvSpPr txBox="1">
            <a:spLocks/>
          </p:cNvSpPr>
          <p:nvPr/>
        </p:nvSpPr>
        <p:spPr>
          <a:xfrm>
            <a:off x="9179187" y="1903801"/>
            <a:ext cx="2443297" cy="4568116"/>
          </a:xfrm>
          <a:prstGeom prst="rect">
            <a:avLst/>
          </a:prstGeom>
          <a:solidFill>
            <a:schemeClr val="bg1">
              <a:lumMod val="95000"/>
            </a:schemeClr>
          </a:solidFill>
        </p:spPr>
        <p:txBody>
          <a:bodyPr vert="horz" lIns="72000" tIns="72000" rIns="72000" bIns="72000" rtlCol="0">
            <a:normAutofit/>
          </a:bodyPr>
          <a:lstStyle>
            <a:lvl1pPr marL="270000" indent="-270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630000" indent="-270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a:solidFill>
                  <a:schemeClr val="tx1"/>
                </a:solidFill>
                <a:latin typeface="+mn-lt"/>
                <a:ea typeface="+mn-ea"/>
                <a:cs typeface="+mn-cs"/>
              </a:defRPr>
            </a:lvl2pPr>
            <a:lvl3pPr marL="936000" indent="-234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a:solidFill>
                  <a:schemeClr val="tx1"/>
                </a:solidFill>
                <a:latin typeface="+mn-lt"/>
                <a:ea typeface="+mn-ea"/>
                <a:cs typeface="+mn-cs"/>
              </a:defRPr>
            </a:lvl3pPr>
            <a:lvl4pPr marL="1296000" indent="-216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a:solidFill>
                  <a:schemeClr val="tx1"/>
                </a:solidFill>
                <a:latin typeface="+mn-lt"/>
                <a:ea typeface="+mn-ea"/>
                <a:cs typeface="+mn-cs"/>
              </a:defRPr>
            </a:lvl4pPr>
            <a:lvl5pPr marL="1656000" indent="-216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a:solidFill>
                  <a:schemeClr val="tx1"/>
                </a:solidFill>
                <a:latin typeface="+mn-lt"/>
                <a:ea typeface="+mn-ea"/>
                <a:cs typeface="+mn-cs"/>
              </a:defRPr>
            </a:lvl5pPr>
            <a:lvl6pPr marL="1998000" indent="-18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a:solidFill>
                  <a:schemeClr val="tx1"/>
                </a:solidFill>
                <a:latin typeface="+mn-lt"/>
                <a:ea typeface="+mn-ea"/>
                <a:cs typeface="+mn-cs"/>
              </a:defRPr>
            </a:lvl6pPr>
            <a:lvl7pPr marL="2358000" indent="-18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a:solidFill>
                  <a:schemeClr val="tx1"/>
                </a:solidFill>
                <a:latin typeface="+mn-lt"/>
                <a:ea typeface="+mn-ea"/>
                <a:cs typeface="+mn-cs"/>
              </a:defRPr>
            </a:lvl7pPr>
            <a:lvl8pPr marL="2718000" indent="-18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a:solidFill>
                  <a:schemeClr val="tx1"/>
                </a:solidFill>
                <a:latin typeface="+mn-lt"/>
                <a:ea typeface="+mn-ea"/>
                <a:cs typeface="+mn-cs"/>
              </a:defRPr>
            </a:lvl8pPr>
            <a:lvl9pPr marL="2718000" indent="-180000" algn="l" defTabSz="914400" rtl="0" eaLnBrk="1" latinLnBrk="0" hangingPunct="1">
              <a:spcBef>
                <a:spcPts val="0"/>
              </a:spcBef>
              <a:spcAft>
                <a:spcPts val="1200"/>
              </a:spcAft>
              <a:buClr>
                <a:srgbClr val="808080"/>
              </a:buClr>
              <a:buFont typeface="Arial" panose="020B0604020202020204" pitchFamily="34" charset="0"/>
              <a:buChar char="•"/>
              <a:defRPr sz="1000" kern="1200">
                <a:solidFill>
                  <a:schemeClr val="tx1"/>
                </a:solidFill>
                <a:latin typeface="+mn-lt"/>
                <a:ea typeface="+mn-ea"/>
                <a:cs typeface="+mn-cs"/>
              </a:defRPr>
            </a:lvl9pPr>
          </a:lstStyle>
          <a:p>
            <a:pPr marL="0" indent="0">
              <a:buFont typeface="Arial" panose="020B0604020202020204" pitchFamily="34" charset="0"/>
              <a:buNone/>
            </a:pPr>
            <a:r>
              <a:rPr lang="da-DK" sz="1800" u="sng" dirty="0"/>
              <a:t>Tegn på bevægelse i den rigtige retning</a:t>
            </a:r>
          </a:p>
          <a:p>
            <a:r>
              <a:rPr lang="da-DK" sz="1500" dirty="0"/>
              <a:t>Budgetoverholdelse i afdelingerne og på hospitalet.</a:t>
            </a:r>
          </a:p>
          <a:p>
            <a:r>
              <a:rPr lang="da-DK" sz="1500" dirty="0"/>
              <a:t>Synliggøre effekten af kloge og grønne valg.</a:t>
            </a:r>
          </a:p>
          <a:p>
            <a:r>
              <a:rPr lang="da-DK" sz="1500" dirty="0"/>
              <a:t>Enighed om hvordan vi arbejder med prioritering på AHH – fælles struktur.</a:t>
            </a:r>
          </a:p>
        </p:txBody>
      </p:sp>
    </p:spTree>
    <p:extLst>
      <p:ext uri="{BB962C8B-B14F-4D97-AF65-F5344CB8AC3E}">
        <p14:creationId xmlns:p14="http://schemas.microsoft.com/office/powerpoint/2010/main" val="25065182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dsholder til indhold 7">
            <a:extLst>
              <a:ext uri="{FF2B5EF4-FFF2-40B4-BE49-F238E27FC236}">
                <a16:creationId xmlns:a16="http://schemas.microsoft.com/office/drawing/2014/main" id="{BBED930F-3DBD-9D19-64BB-718F6ABBAA3E}"/>
              </a:ext>
            </a:extLst>
          </p:cNvPr>
          <p:cNvPicPr>
            <a:picLocks noGrp="1" noChangeAspect="1"/>
          </p:cNvPicPr>
          <p:nvPr>
            <p:ph sz="quarter" idx="13"/>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t="7899" b="7899"/>
          <a:stretch/>
        </p:blipFill>
        <p:spPr>
          <a:xfrm>
            <a:off x="0" y="-7010400"/>
            <a:ext cx="12192000" cy="6858000"/>
          </a:xfrm>
        </p:spPr>
      </p:pic>
      <p:sp>
        <p:nvSpPr>
          <p:cNvPr id="4" name="Pladsholder til slidenummer 3">
            <a:extLst>
              <a:ext uri="{FF2B5EF4-FFF2-40B4-BE49-F238E27FC236}">
                <a16:creationId xmlns:a16="http://schemas.microsoft.com/office/drawing/2014/main" id="{7B6F427C-00B4-9314-F923-A3097D7173F9}"/>
              </a:ext>
            </a:extLst>
          </p:cNvPr>
          <p:cNvSpPr>
            <a:spLocks noGrp="1"/>
          </p:cNvSpPr>
          <p:nvPr>
            <p:ph type="sldNum" sz="quarter" idx="16"/>
          </p:nvPr>
        </p:nvSpPr>
        <p:spPr/>
        <p:txBody>
          <a:bodyPr/>
          <a:lstStyle/>
          <a:p>
            <a:fld id="{0DAB5548-7253-48D6-B95B-F3D312A72220}" type="slidenum">
              <a:rPr lang="da-DK" smtClean="0"/>
              <a:pPr/>
              <a:t>2</a:t>
            </a:fld>
            <a:endParaRPr lang="da-DK" dirty="0"/>
          </a:p>
        </p:txBody>
      </p:sp>
      <p:sp>
        <p:nvSpPr>
          <p:cNvPr id="10" name="Title 5">
            <a:extLst>
              <a:ext uri="{FF2B5EF4-FFF2-40B4-BE49-F238E27FC236}">
                <a16:creationId xmlns:a16="http://schemas.microsoft.com/office/drawing/2014/main" id="{A1BD49CE-D934-3C2B-2948-E36553F3C982}"/>
              </a:ext>
            </a:extLst>
          </p:cNvPr>
          <p:cNvSpPr txBox="1">
            <a:spLocks/>
          </p:cNvSpPr>
          <p:nvPr/>
        </p:nvSpPr>
        <p:spPr>
          <a:xfrm>
            <a:off x="1203000" y="6946392"/>
            <a:ext cx="10371600" cy="2865120"/>
          </a:xfrm>
          <a:prstGeom prst="rect">
            <a:avLst/>
          </a:prstGeom>
        </p:spPr>
        <p:txBody>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sz="11500" dirty="0">
                <a:solidFill>
                  <a:schemeClr val="accent5">
                    <a:lumMod val="50000"/>
                  </a:schemeClr>
                </a:solidFill>
                <a:latin typeface="Mari Office Heavy" panose="020B0906050000020004" pitchFamily="34" charset="0"/>
              </a:rPr>
              <a:t>VI RUSTER OS</a:t>
            </a:r>
          </a:p>
          <a:p>
            <a:pPr algn="ctr"/>
            <a:r>
              <a:rPr lang="da-DK" sz="11500" dirty="0">
                <a:solidFill>
                  <a:schemeClr val="accent5">
                    <a:lumMod val="50000"/>
                  </a:schemeClr>
                </a:solidFill>
                <a:latin typeface="Mari Office Heavy" panose="020B0906050000020004" pitchFamily="34" charset="0"/>
              </a:rPr>
              <a:t>TIL FREMTIDEN</a:t>
            </a:r>
          </a:p>
        </p:txBody>
      </p:sp>
      <p:sp>
        <p:nvSpPr>
          <p:cNvPr id="12" name="Title 5">
            <a:extLst>
              <a:ext uri="{FF2B5EF4-FFF2-40B4-BE49-F238E27FC236}">
                <a16:creationId xmlns:a16="http://schemas.microsoft.com/office/drawing/2014/main" id="{048FDB25-8E77-EAC4-22FE-210C4C4BB1A1}"/>
              </a:ext>
            </a:extLst>
          </p:cNvPr>
          <p:cNvSpPr txBox="1">
            <a:spLocks/>
          </p:cNvSpPr>
          <p:nvPr/>
        </p:nvSpPr>
        <p:spPr>
          <a:xfrm>
            <a:off x="1203000" y="9955530"/>
            <a:ext cx="10371600" cy="683479"/>
          </a:xfrm>
          <a:prstGeom prst="rect">
            <a:avLst/>
          </a:prstGeom>
        </p:spPr>
        <p:txBody>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dirty="0">
                <a:latin typeface="Mari Office Book" panose="020B0506040000020004" pitchFamily="34" charset="0"/>
              </a:rPr>
              <a:t>Strategi for Amager og Hvidovre Hospital 2025-2026</a:t>
            </a:r>
          </a:p>
        </p:txBody>
      </p:sp>
      <p:pic>
        <p:nvPicPr>
          <p:cNvPr id="2" name="Pladsholder til indhold 6" descr="Hvide trapper med sorte ledninger">
            <a:extLst>
              <a:ext uri="{FF2B5EF4-FFF2-40B4-BE49-F238E27FC236}">
                <a16:creationId xmlns:a16="http://schemas.microsoft.com/office/drawing/2014/main" id="{6DCA9328-3F5B-C7F2-FF23-C7E0139ACDB2}"/>
              </a:ext>
            </a:extLst>
          </p:cNvPr>
          <p:cNvPicPr>
            <a:picLocks noChangeAspect="1"/>
          </p:cNvPicPr>
          <p:nvPr/>
        </p:nvPicPr>
        <p:blipFill rotWithShape="1">
          <a:blip r:embed="rId6">
            <a:extLst>
              <a:ext uri="{28A0092B-C50C-407E-A947-70E740481C1C}">
                <a14:useLocalDpi xmlns:a14="http://schemas.microsoft.com/office/drawing/2010/main" val="0"/>
              </a:ext>
            </a:extLst>
          </a:blip>
          <a:srcRect l="2656" r="8435" b="11062"/>
          <a:stretch/>
        </p:blipFill>
        <p:spPr>
          <a:xfrm>
            <a:off x="-1509" y="-3019"/>
            <a:ext cx="12193509" cy="6861019"/>
          </a:xfrm>
          <a:prstGeom prst="rect">
            <a:avLst/>
          </a:prstGeom>
          <a:noFill/>
        </p:spPr>
      </p:pic>
      <p:pic>
        <p:nvPicPr>
          <p:cNvPr id="3" name="Billede 2">
            <a:extLst>
              <a:ext uri="{FF2B5EF4-FFF2-40B4-BE49-F238E27FC236}">
                <a16:creationId xmlns:a16="http://schemas.microsoft.com/office/drawing/2014/main" id="{609D620B-59F0-CE81-CA1B-DB51DF2FECBA}"/>
              </a:ext>
            </a:extLst>
          </p:cNvPr>
          <p:cNvPicPr>
            <a:picLocks noChangeAspect="1"/>
          </p:cNvPicPr>
          <p:nvPr/>
        </p:nvPicPr>
        <p:blipFill>
          <a:blip r:embed="rId7"/>
          <a:stretch>
            <a:fillRect/>
          </a:stretch>
        </p:blipFill>
        <p:spPr>
          <a:xfrm rot="376151">
            <a:off x="9852597" y="1411465"/>
            <a:ext cx="1266447" cy="180592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5" name="Pladsholder til indhold 4">
            <a:extLst>
              <a:ext uri="{FF2B5EF4-FFF2-40B4-BE49-F238E27FC236}">
                <a16:creationId xmlns:a16="http://schemas.microsoft.com/office/drawing/2014/main" id="{8010064A-4FF9-FE94-0732-3519B1920E20}"/>
              </a:ext>
            </a:extLst>
          </p:cNvPr>
          <p:cNvSpPr txBox="1">
            <a:spLocks/>
          </p:cNvSpPr>
          <p:nvPr/>
        </p:nvSpPr>
        <p:spPr>
          <a:xfrm>
            <a:off x="8289600" y="265945"/>
            <a:ext cx="2734000" cy="1439862"/>
          </a:xfrm>
          <a:prstGeom prst="rect">
            <a:avLst/>
          </a:prstGeom>
        </p:spPr>
        <p:txBody>
          <a:bodyPr/>
          <a:lst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pPr marL="0" indent="0">
              <a:buFont typeface="Arial" panose="020B0604020202020204" pitchFamily="34" charset="0"/>
              <a:buNone/>
            </a:pPr>
            <a:r>
              <a:rPr lang="da-DK" sz="8800" dirty="0">
                <a:solidFill>
                  <a:schemeClr val="bg2"/>
                </a:solidFill>
                <a:latin typeface="Mari Office Bold" panose="020B0000000000000000" pitchFamily="34" charset="0"/>
              </a:rPr>
              <a:t>2027</a:t>
            </a:r>
            <a:endParaRPr lang="da-DK" sz="8000" dirty="0">
              <a:solidFill>
                <a:schemeClr val="bg2"/>
              </a:solidFill>
              <a:latin typeface="Mari Office Bold" panose="020B0000000000000000" pitchFamily="34" charset="0"/>
            </a:endParaRPr>
          </a:p>
        </p:txBody>
      </p:sp>
      <p:sp>
        <p:nvSpPr>
          <p:cNvPr id="6" name="Pladsholder til indhold 4">
            <a:extLst>
              <a:ext uri="{FF2B5EF4-FFF2-40B4-BE49-F238E27FC236}">
                <a16:creationId xmlns:a16="http://schemas.microsoft.com/office/drawing/2014/main" id="{A8AAC71D-F8B3-8416-8E83-A7E99E5378CF}"/>
              </a:ext>
            </a:extLst>
          </p:cNvPr>
          <p:cNvSpPr txBox="1">
            <a:spLocks/>
          </p:cNvSpPr>
          <p:nvPr/>
        </p:nvSpPr>
        <p:spPr>
          <a:xfrm>
            <a:off x="663254" y="3349228"/>
            <a:ext cx="2734000" cy="1439862"/>
          </a:xfrm>
          <a:prstGeom prst="rect">
            <a:avLst/>
          </a:prstGeom>
        </p:spPr>
        <p:txBody>
          <a:bodyPr/>
          <a:lst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pPr marL="0" indent="0">
              <a:buFont typeface="Arial" panose="020B0604020202020204" pitchFamily="34" charset="0"/>
              <a:buNone/>
            </a:pPr>
            <a:r>
              <a:rPr lang="da-DK" sz="8800" dirty="0">
                <a:solidFill>
                  <a:schemeClr val="bg2"/>
                </a:solidFill>
                <a:latin typeface="Mari Office Bold" panose="020B0000000000000000" pitchFamily="34" charset="0"/>
              </a:rPr>
              <a:t>2025</a:t>
            </a:r>
            <a:endParaRPr lang="da-DK" sz="8000" dirty="0">
              <a:solidFill>
                <a:schemeClr val="bg2"/>
              </a:solidFill>
              <a:latin typeface="Mari Office Bold" panose="020B0000000000000000" pitchFamily="34" charset="0"/>
            </a:endParaRPr>
          </a:p>
        </p:txBody>
      </p:sp>
      <p:sp>
        <p:nvSpPr>
          <p:cNvPr id="9" name="Ellipse 8">
            <a:extLst>
              <a:ext uri="{FF2B5EF4-FFF2-40B4-BE49-F238E27FC236}">
                <a16:creationId xmlns:a16="http://schemas.microsoft.com/office/drawing/2014/main" id="{122F4045-730F-AB35-21EB-C1ECA4CDB200}"/>
              </a:ext>
            </a:extLst>
          </p:cNvPr>
          <p:cNvSpPr/>
          <p:nvPr/>
        </p:nvSpPr>
        <p:spPr>
          <a:xfrm>
            <a:off x="3452671" y="3858299"/>
            <a:ext cx="421720" cy="421720"/>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err="1"/>
          </a:p>
        </p:txBody>
      </p:sp>
      <p:sp>
        <p:nvSpPr>
          <p:cNvPr id="11" name="Ellipse 10">
            <a:extLst>
              <a:ext uri="{FF2B5EF4-FFF2-40B4-BE49-F238E27FC236}">
                <a16:creationId xmlns:a16="http://schemas.microsoft.com/office/drawing/2014/main" id="{438ECCAF-4E88-C575-CF77-DCCF5872B95E}"/>
              </a:ext>
            </a:extLst>
          </p:cNvPr>
          <p:cNvSpPr/>
          <p:nvPr/>
        </p:nvSpPr>
        <p:spPr>
          <a:xfrm>
            <a:off x="4302803" y="3395438"/>
            <a:ext cx="421720" cy="421720"/>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err="1"/>
          </a:p>
        </p:txBody>
      </p:sp>
      <p:sp>
        <p:nvSpPr>
          <p:cNvPr id="13" name="Ellipse 12">
            <a:extLst>
              <a:ext uri="{FF2B5EF4-FFF2-40B4-BE49-F238E27FC236}">
                <a16:creationId xmlns:a16="http://schemas.microsoft.com/office/drawing/2014/main" id="{1C4CF211-81B7-4087-770C-DC321EF0CE1A}"/>
              </a:ext>
            </a:extLst>
          </p:cNvPr>
          <p:cNvSpPr/>
          <p:nvPr/>
        </p:nvSpPr>
        <p:spPr>
          <a:xfrm>
            <a:off x="4964632" y="2674373"/>
            <a:ext cx="421720" cy="421720"/>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err="1"/>
          </a:p>
        </p:txBody>
      </p:sp>
      <p:sp>
        <p:nvSpPr>
          <p:cNvPr id="15" name="Ellipse 14">
            <a:extLst>
              <a:ext uri="{FF2B5EF4-FFF2-40B4-BE49-F238E27FC236}">
                <a16:creationId xmlns:a16="http://schemas.microsoft.com/office/drawing/2014/main" id="{2C0F4BD6-A5B5-F1BE-FE94-BC9CEF43D905}"/>
              </a:ext>
            </a:extLst>
          </p:cNvPr>
          <p:cNvSpPr/>
          <p:nvPr/>
        </p:nvSpPr>
        <p:spPr>
          <a:xfrm>
            <a:off x="5474378" y="1892707"/>
            <a:ext cx="421720" cy="421720"/>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err="1"/>
          </a:p>
        </p:txBody>
      </p:sp>
      <p:sp>
        <p:nvSpPr>
          <p:cNvPr id="16" name="Ellipse 15">
            <a:extLst>
              <a:ext uri="{FF2B5EF4-FFF2-40B4-BE49-F238E27FC236}">
                <a16:creationId xmlns:a16="http://schemas.microsoft.com/office/drawing/2014/main" id="{8BB8E1D7-9BB4-CBF6-C190-1C0E3517D495}"/>
              </a:ext>
            </a:extLst>
          </p:cNvPr>
          <p:cNvSpPr/>
          <p:nvPr/>
        </p:nvSpPr>
        <p:spPr>
          <a:xfrm>
            <a:off x="6189472" y="1367710"/>
            <a:ext cx="421720" cy="421720"/>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err="1"/>
          </a:p>
        </p:txBody>
      </p:sp>
      <p:sp>
        <p:nvSpPr>
          <p:cNvPr id="17" name="Ellipse 16">
            <a:extLst>
              <a:ext uri="{FF2B5EF4-FFF2-40B4-BE49-F238E27FC236}">
                <a16:creationId xmlns:a16="http://schemas.microsoft.com/office/drawing/2014/main" id="{65831A17-7C55-B12C-4C78-D2A7972264C9}"/>
              </a:ext>
            </a:extLst>
          </p:cNvPr>
          <p:cNvSpPr/>
          <p:nvPr/>
        </p:nvSpPr>
        <p:spPr>
          <a:xfrm>
            <a:off x="6984532" y="1023660"/>
            <a:ext cx="421720" cy="421720"/>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err="1"/>
          </a:p>
        </p:txBody>
      </p:sp>
      <p:sp>
        <p:nvSpPr>
          <p:cNvPr id="18" name="Ellipse 17">
            <a:extLst>
              <a:ext uri="{FF2B5EF4-FFF2-40B4-BE49-F238E27FC236}">
                <a16:creationId xmlns:a16="http://schemas.microsoft.com/office/drawing/2014/main" id="{A84AC054-7542-DF04-A123-CC3BB7D0AD1A}"/>
              </a:ext>
            </a:extLst>
          </p:cNvPr>
          <p:cNvSpPr/>
          <p:nvPr/>
        </p:nvSpPr>
        <p:spPr>
          <a:xfrm>
            <a:off x="7779592" y="920436"/>
            <a:ext cx="421720" cy="421720"/>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err="1"/>
          </a:p>
        </p:txBody>
      </p:sp>
      <p:sp>
        <p:nvSpPr>
          <p:cNvPr id="19" name="Tekstfelt 18">
            <a:extLst>
              <a:ext uri="{FF2B5EF4-FFF2-40B4-BE49-F238E27FC236}">
                <a16:creationId xmlns:a16="http://schemas.microsoft.com/office/drawing/2014/main" id="{D8F36CB2-D8C0-9B96-B637-479D70F720E2}"/>
              </a:ext>
            </a:extLst>
          </p:cNvPr>
          <p:cNvSpPr txBox="1"/>
          <p:nvPr/>
        </p:nvSpPr>
        <p:spPr>
          <a:xfrm>
            <a:off x="4724523" y="-279877"/>
            <a:ext cx="2619375" cy="5908500"/>
          </a:xfrm>
          <a:prstGeom prst="rect">
            <a:avLst/>
          </a:prstGeom>
          <a:noFill/>
        </p:spPr>
        <p:txBody>
          <a:bodyPr wrap="square" lIns="0" tIns="0" rIns="0" bIns="0" rtlCol="0">
            <a:noAutofit/>
          </a:bodyPr>
          <a:lstStyle/>
          <a:p>
            <a:r>
              <a:rPr lang="da-DK" sz="41300" dirty="0">
                <a:solidFill>
                  <a:srgbClr val="FFC000"/>
                </a:solidFill>
                <a:latin typeface="Mari Poster" panose="020B0503060000020004" pitchFamily="34" charset="0"/>
              </a:rPr>
              <a:t>?</a:t>
            </a:r>
          </a:p>
        </p:txBody>
      </p:sp>
    </p:spTree>
    <p:custDataLst>
      <p:custData r:id="rId1"/>
      <p:custData r:id="rId2"/>
    </p:custDataLst>
    <p:extLst>
      <p:ext uri="{BB962C8B-B14F-4D97-AF65-F5344CB8AC3E}">
        <p14:creationId xmlns:p14="http://schemas.microsoft.com/office/powerpoint/2010/main" val="3549421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500"/>
                                        <p:tgtEl>
                                          <p:spTgt spid="5"/>
                                        </p:tgtEl>
                                      </p:cBhvr>
                                    </p:animEffect>
                                  </p:childTnLst>
                                </p:cTn>
                              </p:par>
                            </p:childTnLst>
                          </p:cTn>
                        </p:par>
                        <p:par>
                          <p:cTn id="40" fill="hold">
                            <p:stCondLst>
                              <p:cond delay="4500"/>
                            </p:stCondLst>
                            <p:childTnLst>
                              <p:par>
                                <p:cTn id="41" presetID="2" presetClass="entr" presetSubtype="2" fill="hold" nodeType="after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500" fill="hold"/>
                                        <p:tgtEl>
                                          <p:spTgt spid="3"/>
                                        </p:tgtEl>
                                        <p:attrNameLst>
                                          <p:attrName>ppt_x</p:attrName>
                                        </p:attrNameLst>
                                      </p:cBhvr>
                                      <p:tavLst>
                                        <p:tav tm="0">
                                          <p:val>
                                            <p:strVal val="1+#ppt_w/2"/>
                                          </p:val>
                                        </p:tav>
                                        <p:tav tm="100000">
                                          <p:val>
                                            <p:strVal val="#ppt_x"/>
                                          </p:val>
                                        </p:tav>
                                      </p:tavLst>
                                    </p:anim>
                                    <p:anim calcmode="lin" valueType="num">
                                      <p:cBhvr additive="base">
                                        <p:cTn id="44" dur="500" fill="hold"/>
                                        <p:tgtEl>
                                          <p:spTgt spid="3"/>
                                        </p:tgtEl>
                                        <p:attrNameLst>
                                          <p:attrName>ppt_y</p:attrName>
                                        </p:attrNameLst>
                                      </p:cBhvr>
                                      <p:tavLst>
                                        <p:tav tm="0">
                                          <p:val>
                                            <p:strVal val="#ppt_y"/>
                                          </p:val>
                                        </p:tav>
                                        <p:tav tm="100000">
                                          <p:val>
                                            <p:strVal val="#ppt_y"/>
                                          </p:val>
                                        </p:tav>
                                      </p:tavLst>
                                    </p:anim>
                                  </p:childTnLst>
                                </p:cTn>
                              </p:par>
                            </p:childTnLst>
                          </p:cTn>
                        </p:par>
                        <p:par>
                          <p:cTn id="45" fill="hold">
                            <p:stCondLst>
                              <p:cond delay="5000"/>
                            </p:stCondLst>
                            <p:childTnLst>
                              <p:par>
                                <p:cTn id="46" presetID="42" presetClass="entr" presetSubtype="0" fill="hold" grpId="0" nodeType="afterEffect">
                                  <p:stCondLst>
                                    <p:cond delay="100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1000"/>
                                        <p:tgtEl>
                                          <p:spTgt spid="19"/>
                                        </p:tgtEl>
                                      </p:cBhvr>
                                    </p:animEffect>
                                    <p:anim calcmode="lin" valueType="num">
                                      <p:cBhvr>
                                        <p:cTn id="49" dur="1000" fill="hold"/>
                                        <p:tgtEl>
                                          <p:spTgt spid="19"/>
                                        </p:tgtEl>
                                        <p:attrNameLst>
                                          <p:attrName>ppt_x</p:attrName>
                                        </p:attrNameLst>
                                      </p:cBhvr>
                                      <p:tavLst>
                                        <p:tav tm="0">
                                          <p:val>
                                            <p:strVal val="#ppt_x"/>
                                          </p:val>
                                        </p:tav>
                                        <p:tav tm="100000">
                                          <p:val>
                                            <p:strVal val="#ppt_x"/>
                                          </p:val>
                                        </p:tav>
                                      </p:tavLst>
                                    </p:anim>
                                    <p:anim calcmode="lin" valueType="num">
                                      <p:cBhvr>
                                        <p:cTn id="5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animBg="1"/>
      <p:bldP spid="11" grpId="0" animBg="1"/>
      <p:bldP spid="13" grpId="0" animBg="1"/>
      <p:bldP spid="15" grpId="0" animBg="1"/>
      <p:bldP spid="16" grpId="0" animBg="1"/>
      <p:bldP spid="17" grpId="0" animBg="1"/>
      <p:bldP spid="18" grpId="0" animBg="1"/>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Billede 16" descr="Et billede, der indeholder tøj, person, computer, indendørs&#10;&#10;Indhold genereret af kunstig intelligens kan være forkert.">
            <a:extLst>
              <a:ext uri="{FF2B5EF4-FFF2-40B4-BE49-F238E27FC236}">
                <a16:creationId xmlns:a16="http://schemas.microsoft.com/office/drawing/2014/main" id="{4674C6C5-848B-DFC3-BE14-CC5528893821}"/>
              </a:ext>
            </a:extLst>
          </p:cNvPr>
          <p:cNvPicPr>
            <a:picLocks noChangeAspect="1"/>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7746" b="7746"/>
          <a:stretch/>
        </p:blipFill>
        <p:spPr>
          <a:xfrm>
            <a:off x="0" y="0"/>
            <a:ext cx="12192000" cy="6858000"/>
          </a:xfrm>
          <a:prstGeom prst="rect">
            <a:avLst/>
          </a:prstGeom>
        </p:spPr>
      </p:pic>
      <p:sp>
        <p:nvSpPr>
          <p:cNvPr id="4" name="Pladsholder til slidenummer 3">
            <a:extLst>
              <a:ext uri="{FF2B5EF4-FFF2-40B4-BE49-F238E27FC236}">
                <a16:creationId xmlns:a16="http://schemas.microsoft.com/office/drawing/2014/main" id="{51C8E15D-EE49-4493-6365-C9CEA5BBD6ED}"/>
              </a:ext>
            </a:extLst>
          </p:cNvPr>
          <p:cNvSpPr>
            <a:spLocks noGrp="1"/>
          </p:cNvSpPr>
          <p:nvPr>
            <p:ph type="sldNum" sz="quarter" idx="16"/>
          </p:nvPr>
        </p:nvSpPr>
        <p:spPr/>
        <p:txBody>
          <a:bodyPr/>
          <a:lstStyle/>
          <a:p>
            <a:fld id="{0DAB5548-7253-48D6-B95B-F3D312A72220}" type="slidenum">
              <a:rPr lang="da-DK" smtClean="0"/>
              <a:pPr/>
              <a:t>3</a:t>
            </a:fld>
            <a:endParaRPr lang="da-DK" dirty="0"/>
          </a:p>
        </p:txBody>
      </p:sp>
      <p:sp>
        <p:nvSpPr>
          <p:cNvPr id="8" name="Rektangel: afrundede hjørner 7">
            <a:extLst>
              <a:ext uri="{FF2B5EF4-FFF2-40B4-BE49-F238E27FC236}">
                <a16:creationId xmlns:a16="http://schemas.microsoft.com/office/drawing/2014/main" id="{8011AC28-6E40-C56A-FE7C-01752F770DC6}"/>
              </a:ext>
            </a:extLst>
          </p:cNvPr>
          <p:cNvSpPr/>
          <p:nvPr/>
        </p:nvSpPr>
        <p:spPr>
          <a:xfrm>
            <a:off x="2265037" y="1574334"/>
            <a:ext cx="3807150" cy="905443"/>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lIns="0" tIns="0" rIns="0" bIns="0" rtlCol="0" anchor="ctr"/>
          <a:lstStyle/>
          <a:p>
            <a:pPr algn="ctr"/>
            <a:r>
              <a:rPr lang="da-DK" sz="2800" dirty="0" err="1">
                <a:solidFill>
                  <a:schemeClr val="bg1"/>
                </a:solidFill>
              </a:rPr>
              <a:t>Ledelsesforum</a:t>
            </a:r>
            <a:endParaRPr lang="da-DK" sz="2800" dirty="0">
              <a:solidFill>
                <a:schemeClr val="bg1"/>
              </a:solidFill>
            </a:endParaRPr>
          </a:p>
        </p:txBody>
      </p:sp>
      <p:sp>
        <p:nvSpPr>
          <p:cNvPr id="9" name="Rektangel: afrundede hjørner 8">
            <a:extLst>
              <a:ext uri="{FF2B5EF4-FFF2-40B4-BE49-F238E27FC236}">
                <a16:creationId xmlns:a16="http://schemas.microsoft.com/office/drawing/2014/main" id="{3D9DEFCB-6C81-3E35-1479-E9C852DD18F1}"/>
              </a:ext>
            </a:extLst>
          </p:cNvPr>
          <p:cNvSpPr/>
          <p:nvPr/>
        </p:nvSpPr>
        <p:spPr>
          <a:xfrm>
            <a:off x="6641775" y="1574334"/>
            <a:ext cx="3807150" cy="905443"/>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lIns="0" tIns="0" rIns="0" bIns="0" rtlCol="0" anchor="ctr"/>
          <a:lstStyle/>
          <a:p>
            <a:pPr algn="ctr"/>
            <a:r>
              <a:rPr lang="da-DK" sz="2800" dirty="0">
                <a:solidFill>
                  <a:schemeClr val="bg1"/>
                </a:solidFill>
              </a:rPr>
              <a:t>VMU</a:t>
            </a:r>
          </a:p>
        </p:txBody>
      </p:sp>
      <p:sp>
        <p:nvSpPr>
          <p:cNvPr id="10" name="Rektangel: afrundede hjørner 9">
            <a:extLst>
              <a:ext uri="{FF2B5EF4-FFF2-40B4-BE49-F238E27FC236}">
                <a16:creationId xmlns:a16="http://schemas.microsoft.com/office/drawing/2014/main" id="{716D3F7B-5D67-FC17-FAC8-C8CDAF472444}"/>
              </a:ext>
            </a:extLst>
          </p:cNvPr>
          <p:cNvSpPr/>
          <p:nvPr/>
        </p:nvSpPr>
        <p:spPr>
          <a:xfrm>
            <a:off x="4623337" y="3257549"/>
            <a:ext cx="3463388" cy="905443"/>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lIns="0" tIns="0" rIns="0" bIns="0" rtlCol="0" anchor="ctr"/>
          <a:lstStyle/>
          <a:p>
            <a:pPr algn="ctr"/>
            <a:r>
              <a:rPr lang="da-DK" sz="2800" dirty="0">
                <a:solidFill>
                  <a:schemeClr val="bg1"/>
                </a:solidFill>
              </a:rPr>
              <a:t>Referencegruppe</a:t>
            </a:r>
          </a:p>
        </p:txBody>
      </p:sp>
      <p:sp>
        <p:nvSpPr>
          <p:cNvPr id="11" name="Rektangel: afrundede hjørner 10">
            <a:extLst>
              <a:ext uri="{FF2B5EF4-FFF2-40B4-BE49-F238E27FC236}">
                <a16:creationId xmlns:a16="http://schemas.microsoft.com/office/drawing/2014/main" id="{2C71B52A-79C5-A54B-1438-E8B13FA71CBC}"/>
              </a:ext>
            </a:extLst>
          </p:cNvPr>
          <p:cNvSpPr/>
          <p:nvPr/>
        </p:nvSpPr>
        <p:spPr>
          <a:xfrm>
            <a:off x="4961044" y="5003335"/>
            <a:ext cx="2787975" cy="905443"/>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lIns="0" tIns="0" rIns="0" bIns="0" rtlCol="0" anchor="ctr"/>
          <a:lstStyle/>
          <a:p>
            <a:pPr algn="ctr"/>
            <a:r>
              <a:rPr lang="da-DK" sz="2800" dirty="0">
                <a:solidFill>
                  <a:schemeClr val="bg1"/>
                </a:solidFill>
              </a:rPr>
              <a:t>Strategi</a:t>
            </a:r>
          </a:p>
        </p:txBody>
      </p:sp>
      <p:cxnSp>
        <p:nvCxnSpPr>
          <p:cNvPr id="13" name="Lige pilforbindelse 12">
            <a:extLst>
              <a:ext uri="{FF2B5EF4-FFF2-40B4-BE49-F238E27FC236}">
                <a16:creationId xmlns:a16="http://schemas.microsoft.com/office/drawing/2014/main" id="{AB857DB3-EA52-C5B1-C4D5-A7151EAF2557}"/>
              </a:ext>
            </a:extLst>
          </p:cNvPr>
          <p:cNvCxnSpPr/>
          <p:nvPr/>
        </p:nvCxnSpPr>
        <p:spPr>
          <a:xfrm>
            <a:off x="4111462" y="2691600"/>
            <a:ext cx="717713" cy="36957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4" name="Lige pilforbindelse 13">
            <a:extLst>
              <a:ext uri="{FF2B5EF4-FFF2-40B4-BE49-F238E27FC236}">
                <a16:creationId xmlns:a16="http://schemas.microsoft.com/office/drawing/2014/main" id="{3D66664A-3AFD-1B69-401A-64C6E90CA2E4}"/>
              </a:ext>
            </a:extLst>
          </p:cNvPr>
          <p:cNvCxnSpPr>
            <a:cxnSpLocks/>
          </p:cNvCxnSpPr>
          <p:nvPr/>
        </p:nvCxnSpPr>
        <p:spPr>
          <a:xfrm flipH="1">
            <a:off x="7915030" y="2691600"/>
            <a:ext cx="717713" cy="36957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5" name="Pil: nedad 14">
            <a:extLst>
              <a:ext uri="{FF2B5EF4-FFF2-40B4-BE49-F238E27FC236}">
                <a16:creationId xmlns:a16="http://schemas.microsoft.com/office/drawing/2014/main" id="{70831427-4DD5-192E-B07F-8ADBCA5C852A}"/>
              </a:ext>
            </a:extLst>
          </p:cNvPr>
          <p:cNvSpPr/>
          <p:nvPr/>
        </p:nvSpPr>
        <p:spPr>
          <a:xfrm>
            <a:off x="5791110" y="4254268"/>
            <a:ext cx="1127841" cy="645622"/>
          </a:xfrm>
          <a:prstGeom prst="downArrow">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lIns="0" tIns="0" rIns="0" bIns="0" rtlCol="0" anchor="ctr"/>
          <a:lstStyle/>
          <a:p>
            <a:pPr algn="ctr"/>
            <a:endParaRPr lang="da-DK" sz="2000" dirty="0" err="1">
              <a:solidFill>
                <a:schemeClr val="bg1"/>
              </a:solidFill>
            </a:endParaRPr>
          </a:p>
        </p:txBody>
      </p:sp>
    </p:spTree>
    <p:extLst>
      <p:ext uri="{BB962C8B-B14F-4D97-AF65-F5344CB8AC3E}">
        <p14:creationId xmlns:p14="http://schemas.microsoft.com/office/powerpoint/2010/main" val="13264344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par>
                                <p:cTn id="15" presetID="10"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dsholder til indhold 6">
            <a:extLst>
              <a:ext uri="{FF2B5EF4-FFF2-40B4-BE49-F238E27FC236}">
                <a16:creationId xmlns:a16="http://schemas.microsoft.com/office/drawing/2014/main" id="{05CB6DA1-5877-B523-F9C3-564B939A9109}"/>
              </a:ext>
            </a:extLst>
          </p:cNvPr>
          <p:cNvPicPr>
            <a:picLocks noGrp="1" noChangeAspect="1"/>
          </p:cNvPicPr>
          <p:nvPr>
            <p:ph sz="quarter" idx="13"/>
          </p:nvPr>
        </p:nvPicPr>
        <p:blipFill>
          <a:blip r:embed="rId3" cstate="print">
            <a:alphaModFix amt="20000"/>
            <a:extLst>
              <a:ext uri="{28A0092B-C50C-407E-A947-70E740481C1C}">
                <a14:useLocalDpi xmlns:a14="http://schemas.microsoft.com/office/drawing/2010/main" val="0"/>
              </a:ext>
            </a:extLst>
          </a:blip>
          <a:srcRect t="6994" b="6994"/>
          <a:stretch/>
        </p:blipFill>
        <p:spPr>
          <a:xfrm>
            <a:off x="0" y="-1"/>
            <a:ext cx="12192000" cy="6861655"/>
          </a:xfrm>
          <a:noFill/>
        </p:spPr>
      </p:pic>
      <p:sp>
        <p:nvSpPr>
          <p:cNvPr id="4" name="Pladsholder til slidenummer 3" hidden="1">
            <a:extLst>
              <a:ext uri="{FF2B5EF4-FFF2-40B4-BE49-F238E27FC236}">
                <a16:creationId xmlns:a16="http://schemas.microsoft.com/office/drawing/2014/main" id="{9D908736-A7DB-6E13-12A1-BBFE63D92949}"/>
              </a:ext>
            </a:extLst>
          </p:cNvPr>
          <p:cNvSpPr>
            <a:spLocks noGrp="1"/>
          </p:cNvSpPr>
          <p:nvPr>
            <p:ph type="sldNum" sz="quarter" idx="16"/>
          </p:nvPr>
        </p:nvSpPr>
        <p:spPr/>
        <p:txBody>
          <a:bodyPr/>
          <a:lstStyle/>
          <a:p>
            <a:pPr>
              <a:spcAft>
                <a:spcPts val="600"/>
              </a:spcAft>
            </a:pPr>
            <a:fld id="{0DAB5548-7253-48D6-B95B-F3D312A72220}" type="slidenum">
              <a:rPr lang="da-DK" smtClean="0"/>
              <a:pPr>
                <a:spcAft>
                  <a:spcPts val="600"/>
                </a:spcAft>
              </a:pPr>
              <a:t>4</a:t>
            </a:fld>
            <a:endParaRPr lang="da-DK"/>
          </a:p>
        </p:txBody>
      </p:sp>
      <p:sp>
        <p:nvSpPr>
          <p:cNvPr id="2" name="Titel 1">
            <a:extLst>
              <a:ext uri="{FF2B5EF4-FFF2-40B4-BE49-F238E27FC236}">
                <a16:creationId xmlns:a16="http://schemas.microsoft.com/office/drawing/2014/main" id="{42B9661C-F18F-E51C-9055-5C8D29064693}"/>
              </a:ext>
            </a:extLst>
          </p:cNvPr>
          <p:cNvSpPr txBox="1">
            <a:spLocks/>
          </p:cNvSpPr>
          <p:nvPr/>
        </p:nvSpPr>
        <p:spPr>
          <a:xfrm>
            <a:off x="2458720" y="3621247"/>
            <a:ext cx="7274560" cy="342482"/>
          </a:xfrm>
          <a:prstGeom prst="rect">
            <a:avLst/>
          </a:prstGeom>
        </p:spPr>
        <p:txBody>
          <a:bodyPr vert="horz" lIns="0" tIns="0" rIns="0" bIns="0" rtlCol="0" anchor="t" anchorCtr="0">
            <a:normAutofit fontScale="97500" lnSpcReduction="10000"/>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dirty="0"/>
              <a:t>Ambition</a:t>
            </a:r>
          </a:p>
        </p:txBody>
      </p:sp>
      <p:sp>
        <p:nvSpPr>
          <p:cNvPr id="3" name="Pladsholder til indhold 2">
            <a:extLst>
              <a:ext uri="{FF2B5EF4-FFF2-40B4-BE49-F238E27FC236}">
                <a16:creationId xmlns:a16="http://schemas.microsoft.com/office/drawing/2014/main" id="{2EDDE14B-915D-A4AA-A188-5E888E4175B9}"/>
              </a:ext>
            </a:extLst>
          </p:cNvPr>
          <p:cNvSpPr txBox="1">
            <a:spLocks/>
          </p:cNvSpPr>
          <p:nvPr/>
        </p:nvSpPr>
        <p:spPr>
          <a:xfrm>
            <a:off x="2712244" y="4756229"/>
            <a:ext cx="6767512" cy="769441"/>
          </a:xfrm>
          <a:prstGeom prst="rect">
            <a:avLst/>
          </a:prstGeom>
        </p:spPr>
        <p:txBody>
          <a:bodyPr vert="horz" lIns="0" tIns="0" rIns="0" bIns="0" rtlCol="0">
            <a:normAutofit/>
          </a:bodyPr>
          <a:lst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pPr marL="0" indent="0">
              <a:buFont typeface="Arial" panose="020B0604020202020204" pitchFamily="34" charset="0"/>
              <a:buNone/>
            </a:pPr>
            <a:r>
              <a:rPr lang="da-DK" dirty="0"/>
              <a:t>Vi forandrer til gavn for patienter og pårørende og er det foretrukne valg for dygtige medarbejdere og ledere</a:t>
            </a:r>
          </a:p>
        </p:txBody>
      </p:sp>
      <p:sp>
        <p:nvSpPr>
          <p:cNvPr id="5" name="Tekstfelt 4">
            <a:extLst>
              <a:ext uri="{FF2B5EF4-FFF2-40B4-BE49-F238E27FC236}">
                <a16:creationId xmlns:a16="http://schemas.microsoft.com/office/drawing/2014/main" id="{2E903032-4E23-4137-5777-7D58D0E97526}"/>
              </a:ext>
            </a:extLst>
          </p:cNvPr>
          <p:cNvSpPr txBox="1"/>
          <p:nvPr/>
        </p:nvSpPr>
        <p:spPr>
          <a:xfrm>
            <a:off x="1373505" y="3925053"/>
            <a:ext cx="9444990" cy="769441"/>
          </a:xfrm>
          <a:prstGeom prst="rect">
            <a:avLst/>
          </a:prstGeom>
          <a:noFill/>
        </p:spPr>
        <p:txBody>
          <a:bodyPr wrap="square">
            <a:spAutoFit/>
          </a:bodyPr>
          <a:lstStyle/>
          <a:p>
            <a:pPr algn="ctr"/>
            <a:r>
              <a:rPr lang="da-DK" sz="4400" b="1" dirty="0">
                <a:latin typeface="+mj-lt"/>
              </a:rPr>
              <a:t>Det handler om liv</a:t>
            </a:r>
          </a:p>
        </p:txBody>
      </p:sp>
    </p:spTree>
    <p:extLst>
      <p:ext uri="{BB962C8B-B14F-4D97-AF65-F5344CB8AC3E}">
        <p14:creationId xmlns:p14="http://schemas.microsoft.com/office/powerpoint/2010/main" val="27160062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500"/>
                            </p:stCondLst>
                            <p:childTnLst>
                              <p:par>
                                <p:cTn id="13" presetID="10" presetClass="entr" presetSubtype="0" fill="hold" grpId="0" nodeType="afterEffect">
                                  <p:stCondLst>
                                    <p:cond delay="100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32863EC9-513E-E719-8330-94E1D4257BC2}"/>
              </a:ext>
            </a:extLst>
          </p:cNvPr>
          <p:cNvGraphicFramePr/>
          <p:nvPr>
            <p:extLst>
              <p:ext uri="{D42A27DB-BD31-4B8C-83A1-F6EECF244321}">
                <p14:modId xmlns:p14="http://schemas.microsoft.com/office/powerpoint/2010/main" val="2436585952"/>
              </p:ext>
            </p:extLst>
          </p:nvPr>
        </p:nvGraphicFramePr>
        <p:xfrm>
          <a:off x="613092" y="1864848"/>
          <a:ext cx="10965816" cy="4252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ladsholder til indhold 6">
            <a:extLst>
              <a:ext uri="{FF2B5EF4-FFF2-40B4-BE49-F238E27FC236}">
                <a16:creationId xmlns:a16="http://schemas.microsoft.com/office/drawing/2014/main" id="{05CB6DA1-5877-B523-F9C3-564B939A9109}"/>
              </a:ext>
            </a:extLst>
          </p:cNvPr>
          <p:cNvPicPr>
            <a:picLocks noGrp="1" noChangeAspect="1"/>
          </p:cNvPicPr>
          <p:nvPr>
            <p:ph sz="quarter" idx="13"/>
          </p:nvPr>
        </p:nvPicPr>
        <p:blipFill rotWithShape="1">
          <a:blip r:embed="rId8">
            <a:duotone>
              <a:schemeClr val="accent6">
                <a:shade val="45000"/>
                <a:satMod val="135000"/>
              </a:schemeClr>
              <a:prstClr val="white"/>
            </a:duotone>
            <a:extLst>
              <a:ext uri="{28A0092B-C50C-407E-A947-70E740481C1C}">
                <a14:useLocalDpi xmlns:a14="http://schemas.microsoft.com/office/drawing/2010/main" val="0"/>
              </a:ext>
            </a:extLst>
          </a:blip>
          <a:srcRect t="7724" b="7724"/>
          <a:stretch/>
        </p:blipFill>
        <p:spPr>
          <a:xfrm>
            <a:off x="0" y="-6970542"/>
            <a:ext cx="12192000" cy="6861655"/>
          </a:xfrm>
          <a:noFill/>
        </p:spPr>
      </p:pic>
      <p:sp>
        <p:nvSpPr>
          <p:cNvPr id="4" name="Pladsholder til slidenummer 3" hidden="1">
            <a:extLst>
              <a:ext uri="{FF2B5EF4-FFF2-40B4-BE49-F238E27FC236}">
                <a16:creationId xmlns:a16="http://schemas.microsoft.com/office/drawing/2014/main" id="{9D908736-A7DB-6E13-12A1-BBFE63D92949}"/>
              </a:ext>
            </a:extLst>
          </p:cNvPr>
          <p:cNvSpPr>
            <a:spLocks noGrp="1"/>
          </p:cNvSpPr>
          <p:nvPr>
            <p:ph type="sldNum" sz="quarter" idx="16"/>
          </p:nvPr>
        </p:nvSpPr>
        <p:spPr/>
        <p:txBody>
          <a:bodyPr/>
          <a:lstStyle/>
          <a:p>
            <a:pPr>
              <a:spcAft>
                <a:spcPts val="600"/>
              </a:spcAft>
            </a:pPr>
            <a:fld id="{0DAB5548-7253-48D6-B95B-F3D312A72220}" type="slidenum">
              <a:rPr lang="da-DK" smtClean="0"/>
              <a:pPr>
                <a:spcAft>
                  <a:spcPts val="600"/>
                </a:spcAft>
              </a:pPr>
              <a:t>5</a:t>
            </a:fld>
            <a:endParaRPr lang="da-DK"/>
          </a:p>
        </p:txBody>
      </p:sp>
      <p:sp>
        <p:nvSpPr>
          <p:cNvPr id="2" name="Titel 1">
            <a:extLst>
              <a:ext uri="{FF2B5EF4-FFF2-40B4-BE49-F238E27FC236}">
                <a16:creationId xmlns:a16="http://schemas.microsoft.com/office/drawing/2014/main" id="{42B9661C-F18F-E51C-9055-5C8D29064693}"/>
              </a:ext>
            </a:extLst>
          </p:cNvPr>
          <p:cNvSpPr txBox="1">
            <a:spLocks/>
          </p:cNvSpPr>
          <p:nvPr/>
        </p:nvSpPr>
        <p:spPr>
          <a:xfrm>
            <a:off x="2458720" y="470084"/>
            <a:ext cx="7274560" cy="342482"/>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sz="2000" dirty="0"/>
              <a:t>Ambition</a:t>
            </a:r>
          </a:p>
        </p:txBody>
      </p:sp>
      <p:sp>
        <p:nvSpPr>
          <p:cNvPr id="3" name="Pladsholder til indhold 2">
            <a:extLst>
              <a:ext uri="{FF2B5EF4-FFF2-40B4-BE49-F238E27FC236}">
                <a16:creationId xmlns:a16="http://schemas.microsoft.com/office/drawing/2014/main" id="{2EDDE14B-915D-A4AA-A188-5E888E4175B9}"/>
              </a:ext>
            </a:extLst>
          </p:cNvPr>
          <p:cNvSpPr txBox="1">
            <a:spLocks/>
          </p:cNvSpPr>
          <p:nvPr/>
        </p:nvSpPr>
        <p:spPr>
          <a:xfrm>
            <a:off x="2978093" y="1481776"/>
            <a:ext cx="6235813" cy="769441"/>
          </a:xfrm>
          <a:prstGeom prst="rect">
            <a:avLst/>
          </a:prstGeom>
        </p:spPr>
        <p:txBody>
          <a:bodyPr vert="horz" lIns="0" tIns="0" rIns="0" bIns="0" rtlCol="0">
            <a:normAutofit/>
          </a:bodyPr>
          <a:lst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pPr marL="0" indent="0" algn="ctr">
              <a:buFont typeface="Arial" panose="020B0604020202020204" pitchFamily="34" charset="0"/>
              <a:buNone/>
            </a:pPr>
            <a:r>
              <a:rPr lang="da-DK" sz="2000" dirty="0"/>
              <a:t>Vi forandrer til gavn for patienter og pårørende og er det foretrukne valg for dygtige medarbejdere og ledere</a:t>
            </a:r>
          </a:p>
        </p:txBody>
      </p:sp>
      <p:sp>
        <p:nvSpPr>
          <p:cNvPr id="5" name="Tekstfelt 4">
            <a:extLst>
              <a:ext uri="{FF2B5EF4-FFF2-40B4-BE49-F238E27FC236}">
                <a16:creationId xmlns:a16="http://schemas.microsoft.com/office/drawing/2014/main" id="{2E903032-4E23-4137-5777-7D58D0E97526}"/>
              </a:ext>
            </a:extLst>
          </p:cNvPr>
          <p:cNvSpPr txBox="1"/>
          <p:nvPr/>
        </p:nvSpPr>
        <p:spPr>
          <a:xfrm>
            <a:off x="1373505" y="711787"/>
            <a:ext cx="9444990" cy="707886"/>
          </a:xfrm>
          <a:prstGeom prst="rect">
            <a:avLst/>
          </a:prstGeom>
          <a:noFill/>
        </p:spPr>
        <p:txBody>
          <a:bodyPr wrap="square">
            <a:spAutoFit/>
          </a:bodyPr>
          <a:lstStyle/>
          <a:p>
            <a:pPr algn="ctr"/>
            <a:r>
              <a:rPr lang="da-DK" sz="4000" b="1" dirty="0">
                <a:latin typeface="+mj-lt"/>
              </a:rPr>
              <a:t>Det handler om liv</a:t>
            </a:r>
          </a:p>
        </p:txBody>
      </p:sp>
      <p:sp>
        <p:nvSpPr>
          <p:cNvPr id="8" name="Titel 1">
            <a:extLst>
              <a:ext uri="{FF2B5EF4-FFF2-40B4-BE49-F238E27FC236}">
                <a16:creationId xmlns:a16="http://schemas.microsoft.com/office/drawing/2014/main" id="{084445DD-FDFF-C467-67BD-053DBD56BD1D}"/>
              </a:ext>
            </a:extLst>
          </p:cNvPr>
          <p:cNvSpPr txBox="1">
            <a:spLocks/>
          </p:cNvSpPr>
          <p:nvPr/>
        </p:nvSpPr>
        <p:spPr>
          <a:xfrm>
            <a:off x="2458720" y="2353910"/>
            <a:ext cx="7274560" cy="342482"/>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sz="2000" dirty="0"/>
              <a:t>Pejlemærker</a:t>
            </a:r>
          </a:p>
        </p:txBody>
      </p:sp>
    </p:spTree>
    <p:extLst>
      <p:ext uri="{BB962C8B-B14F-4D97-AF65-F5344CB8AC3E}">
        <p14:creationId xmlns:p14="http://schemas.microsoft.com/office/powerpoint/2010/main" val="34108174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32863EC9-513E-E719-8330-94E1D4257BC2}"/>
              </a:ext>
            </a:extLst>
          </p:cNvPr>
          <p:cNvGraphicFramePr/>
          <p:nvPr>
            <p:extLst>
              <p:ext uri="{D42A27DB-BD31-4B8C-83A1-F6EECF244321}">
                <p14:modId xmlns:p14="http://schemas.microsoft.com/office/powerpoint/2010/main" val="2304763100"/>
              </p:ext>
            </p:extLst>
          </p:nvPr>
        </p:nvGraphicFramePr>
        <p:xfrm>
          <a:off x="613092" y="2257651"/>
          <a:ext cx="10965816" cy="25777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ladsholder til indhold 6">
            <a:extLst>
              <a:ext uri="{FF2B5EF4-FFF2-40B4-BE49-F238E27FC236}">
                <a16:creationId xmlns:a16="http://schemas.microsoft.com/office/drawing/2014/main" id="{05CB6DA1-5877-B523-F9C3-564B939A9109}"/>
              </a:ext>
            </a:extLst>
          </p:cNvPr>
          <p:cNvPicPr>
            <a:picLocks noGrp="1" noChangeAspect="1"/>
          </p:cNvPicPr>
          <p:nvPr>
            <p:ph sz="quarter" idx="13"/>
          </p:nvPr>
        </p:nvPicPr>
        <p:blipFill rotWithShape="1">
          <a:blip r:embed="rId8">
            <a:duotone>
              <a:schemeClr val="accent6">
                <a:shade val="45000"/>
                <a:satMod val="135000"/>
              </a:schemeClr>
              <a:prstClr val="white"/>
            </a:duotone>
            <a:extLst>
              <a:ext uri="{28A0092B-C50C-407E-A947-70E740481C1C}">
                <a14:useLocalDpi xmlns:a14="http://schemas.microsoft.com/office/drawing/2010/main" val="0"/>
              </a:ext>
            </a:extLst>
          </a:blip>
          <a:srcRect t="7724" b="7724"/>
          <a:stretch/>
        </p:blipFill>
        <p:spPr>
          <a:xfrm>
            <a:off x="0" y="-6970542"/>
            <a:ext cx="12192000" cy="6861655"/>
          </a:xfrm>
          <a:noFill/>
        </p:spPr>
      </p:pic>
      <p:sp>
        <p:nvSpPr>
          <p:cNvPr id="4" name="Pladsholder til slidenummer 3" hidden="1">
            <a:extLst>
              <a:ext uri="{FF2B5EF4-FFF2-40B4-BE49-F238E27FC236}">
                <a16:creationId xmlns:a16="http://schemas.microsoft.com/office/drawing/2014/main" id="{9D908736-A7DB-6E13-12A1-BBFE63D92949}"/>
              </a:ext>
            </a:extLst>
          </p:cNvPr>
          <p:cNvSpPr>
            <a:spLocks noGrp="1"/>
          </p:cNvSpPr>
          <p:nvPr>
            <p:ph type="sldNum" sz="quarter" idx="16"/>
          </p:nvPr>
        </p:nvSpPr>
        <p:spPr/>
        <p:txBody>
          <a:bodyPr/>
          <a:lstStyle/>
          <a:p>
            <a:pPr>
              <a:spcAft>
                <a:spcPts val="600"/>
              </a:spcAft>
            </a:pPr>
            <a:fld id="{0DAB5548-7253-48D6-B95B-F3D312A72220}" type="slidenum">
              <a:rPr lang="da-DK" smtClean="0"/>
              <a:pPr>
                <a:spcAft>
                  <a:spcPts val="600"/>
                </a:spcAft>
              </a:pPr>
              <a:t>6</a:t>
            </a:fld>
            <a:endParaRPr lang="da-DK"/>
          </a:p>
        </p:txBody>
      </p:sp>
      <p:sp>
        <p:nvSpPr>
          <p:cNvPr id="2" name="Titel 1">
            <a:extLst>
              <a:ext uri="{FF2B5EF4-FFF2-40B4-BE49-F238E27FC236}">
                <a16:creationId xmlns:a16="http://schemas.microsoft.com/office/drawing/2014/main" id="{42B9661C-F18F-E51C-9055-5C8D29064693}"/>
              </a:ext>
            </a:extLst>
          </p:cNvPr>
          <p:cNvSpPr txBox="1">
            <a:spLocks/>
          </p:cNvSpPr>
          <p:nvPr/>
        </p:nvSpPr>
        <p:spPr>
          <a:xfrm>
            <a:off x="2458720" y="470084"/>
            <a:ext cx="7274560" cy="342482"/>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sz="2000" dirty="0"/>
              <a:t>Ambition</a:t>
            </a:r>
          </a:p>
        </p:txBody>
      </p:sp>
      <p:sp>
        <p:nvSpPr>
          <p:cNvPr id="3" name="Pladsholder til indhold 2">
            <a:extLst>
              <a:ext uri="{FF2B5EF4-FFF2-40B4-BE49-F238E27FC236}">
                <a16:creationId xmlns:a16="http://schemas.microsoft.com/office/drawing/2014/main" id="{2EDDE14B-915D-A4AA-A188-5E888E4175B9}"/>
              </a:ext>
            </a:extLst>
          </p:cNvPr>
          <p:cNvSpPr txBox="1">
            <a:spLocks/>
          </p:cNvSpPr>
          <p:nvPr/>
        </p:nvSpPr>
        <p:spPr>
          <a:xfrm>
            <a:off x="3621285" y="1253182"/>
            <a:ext cx="4949428" cy="769441"/>
          </a:xfrm>
          <a:prstGeom prst="rect">
            <a:avLst/>
          </a:prstGeom>
        </p:spPr>
        <p:txBody>
          <a:bodyPr vert="horz" lIns="0" tIns="0" rIns="0" bIns="0" rtlCol="0">
            <a:normAutofit/>
          </a:bodyPr>
          <a:lst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pPr marL="0" indent="0" algn="ctr">
              <a:buFont typeface="Arial" panose="020B0604020202020204" pitchFamily="34" charset="0"/>
              <a:buNone/>
            </a:pPr>
            <a:r>
              <a:rPr lang="da-DK" sz="1600" dirty="0"/>
              <a:t>Vi forandrer til gavn for patienter og pårørende og er det foretrukne valg for dygtige medarbejdere og ledere</a:t>
            </a:r>
          </a:p>
        </p:txBody>
      </p:sp>
      <p:sp>
        <p:nvSpPr>
          <p:cNvPr id="5" name="Tekstfelt 4">
            <a:extLst>
              <a:ext uri="{FF2B5EF4-FFF2-40B4-BE49-F238E27FC236}">
                <a16:creationId xmlns:a16="http://schemas.microsoft.com/office/drawing/2014/main" id="{2E903032-4E23-4137-5777-7D58D0E97526}"/>
              </a:ext>
            </a:extLst>
          </p:cNvPr>
          <p:cNvSpPr txBox="1"/>
          <p:nvPr/>
        </p:nvSpPr>
        <p:spPr>
          <a:xfrm>
            <a:off x="1373505" y="679131"/>
            <a:ext cx="9444990" cy="584775"/>
          </a:xfrm>
          <a:prstGeom prst="rect">
            <a:avLst/>
          </a:prstGeom>
          <a:noFill/>
        </p:spPr>
        <p:txBody>
          <a:bodyPr wrap="square">
            <a:spAutoFit/>
          </a:bodyPr>
          <a:lstStyle/>
          <a:p>
            <a:pPr algn="ctr"/>
            <a:r>
              <a:rPr lang="da-DK" sz="3200" b="1" dirty="0">
                <a:latin typeface="+mj-lt"/>
              </a:rPr>
              <a:t>Det handler om liv</a:t>
            </a:r>
          </a:p>
        </p:txBody>
      </p:sp>
      <p:sp>
        <p:nvSpPr>
          <p:cNvPr id="8" name="Titel 1">
            <a:extLst>
              <a:ext uri="{FF2B5EF4-FFF2-40B4-BE49-F238E27FC236}">
                <a16:creationId xmlns:a16="http://schemas.microsoft.com/office/drawing/2014/main" id="{084445DD-FDFF-C467-67BD-053DBD56BD1D}"/>
              </a:ext>
            </a:extLst>
          </p:cNvPr>
          <p:cNvSpPr txBox="1">
            <a:spLocks/>
          </p:cNvSpPr>
          <p:nvPr/>
        </p:nvSpPr>
        <p:spPr>
          <a:xfrm>
            <a:off x="2458720" y="2011021"/>
            <a:ext cx="7274560" cy="342482"/>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sz="2000" dirty="0"/>
              <a:t>Pejlemærker</a:t>
            </a:r>
          </a:p>
        </p:txBody>
      </p:sp>
      <p:graphicFrame>
        <p:nvGraphicFramePr>
          <p:cNvPr id="9" name="Pladsholder til indhold 10">
            <a:extLst>
              <a:ext uri="{FF2B5EF4-FFF2-40B4-BE49-F238E27FC236}">
                <a16:creationId xmlns:a16="http://schemas.microsoft.com/office/drawing/2014/main" id="{F9098D14-3AB9-AD64-0560-3675FC28B1A8}"/>
              </a:ext>
            </a:extLst>
          </p:cNvPr>
          <p:cNvGraphicFramePr>
            <a:graphicFrameLocks/>
          </p:cNvGraphicFramePr>
          <p:nvPr>
            <p:extLst>
              <p:ext uri="{D42A27DB-BD31-4B8C-83A1-F6EECF244321}">
                <p14:modId xmlns:p14="http://schemas.microsoft.com/office/powerpoint/2010/main" val="1616863723"/>
              </p:ext>
            </p:extLst>
          </p:nvPr>
        </p:nvGraphicFramePr>
        <p:xfrm>
          <a:off x="721914" y="5225053"/>
          <a:ext cx="10748170" cy="123575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0" name="Titel 1">
            <a:extLst>
              <a:ext uri="{FF2B5EF4-FFF2-40B4-BE49-F238E27FC236}">
                <a16:creationId xmlns:a16="http://schemas.microsoft.com/office/drawing/2014/main" id="{FACE4EEF-9844-B1D6-1535-555C14A55798}"/>
              </a:ext>
            </a:extLst>
          </p:cNvPr>
          <p:cNvSpPr txBox="1">
            <a:spLocks/>
          </p:cNvSpPr>
          <p:nvPr/>
        </p:nvSpPr>
        <p:spPr>
          <a:xfrm>
            <a:off x="2458720" y="5053812"/>
            <a:ext cx="7274560" cy="342482"/>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sz="2000" dirty="0"/>
              <a:t>Indsatsområder</a:t>
            </a:r>
          </a:p>
        </p:txBody>
      </p:sp>
    </p:spTree>
    <p:extLst>
      <p:ext uri="{BB962C8B-B14F-4D97-AF65-F5344CB8AC3E}">
        <p14:creationId xmlns:p14="http://schemas.microsoft.com/office/powerpoint/2010/main" val="15720411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32863EC9-513E-E719-8330-94E1D4257BC2}"/>
              </a:ext>
            </a:extLst>
          </p:cNvPr>
          <p:cNvGraphicFramePr/>
          <p:nvPr>
            <p:extLst>
              <p:ext uri="{D42A27DB-BD31-4B8C-83A1-F6EECF244321}">
                <p14:modId xmlns:p14="http://schemas.microsoft.com/office/powerpoint/2010/main" val="2031852151"/>
              </p:ext>
            </p:extLst>
          </p:nvPr>
        </p:nvGraphicFramePr>
        <p:xfrm>
          <a:off x="613092" y="56057"/>
          <a:ext cx="10965816" cy="25777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ladsholder til slidenummer 3" hidden="1">
            <a:extLst>
              <a:ext uri="{FF2B5EF4-FFF2-40B4-BE49-F238E27FC236}">
                <a16:creationId xmlns:a16="http://schemas.microsoft.com/office/drawing/2014/main" id="{9D908736-A7DB-6E13-12A1-BBFE63D92949}"/>
              </a:ext>
            </a:extLst>
          </p:cNvPr>
          <p:cNvSpPr>
            <a:spLocks noGrp="1"/>
          </p:cNvSpPr>
          <p:nvPr>
            <p:ph type="sldNum" sz="quarter" idx="16"/>
          </p:nvPr>
        </p:nvSpPr>
        <p:spPr/>
        <p:txBody>
          <a:bodyPr/>
          <a:lstStyle/>
          <a:p>
            <a:pPr>
              <a:spcAft>
                <a:spcPts val="600"/>
              </a:spcAft>
            </a:pPr>
            <a:fld id="{0DAB5548-7253-48D6-B95B-F3D312A72220}" type="slidenum">
              <a:rPr lang="da-DK" smtClean="0"/>
              <a:pPr>
                <a:spcAft>
                  <a:spcPts val="600"/>
                </a:spcAft>
              </a:pPr>
              <a:t>7</a:t>
            </a:fld>
            <a:endParaRPr lang="da-DK"/>
          </a:p>
        </p:txBody>
      </p:sp>
      <p:sp>
        <p:nvSpPr>
          <p:cNvPr id="13" name="Rektangel 12">
            <a:extLst>
              <a:ext uri="{FF2B5EF4-FFF2-40B4-BE49-F238E27FC236}">
                <a16:creationId xmlns:a16="http://schemas.microsoft.com/office/drawing/2014/main" id="{15B8B004-C281-78EF-3D1F-1928F43412F5}"/>
              </a:ext>
            </a:extLst>
          </p:cNvPr>
          <p:cNvSpPr/>
          <p:nvPr/>
        </p:nvSpPr>
        <p:spPr>
          <a:xfrm>
            <a:off x="880764" y="2074985"/>
            <a:ext cx="10422628" cy="4407095"/>
          </a:xfrm>
          <a:prstGeom prst="rect">
            <a:avLst/>
          </a:prstGeom>
          <a:solidFill>
            <a:srgbClr val="8CD2F4"/>
          </a:solidFill>
          <a:ln w="9525">
            <a:solidFill>
              <a:srgbClr val="1F4A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err="1"/>
          </a:p>
        </p:txBody>
      </p:sp>
      <p:sp>
        <p:nvSpPr>
          <p:cNvPr id="12" name="Pladsholder til indhold 11">
            <a:extLst>
              <a:ext uri="{FF2B5EF4-FFF2-40B4-BE49-F238E27FC236}">
                <a16:creationId xmlns:a16="http://schemas.microsoft.com/office/drawing/2014/main" id="{5E230B9A-4EEC-1A80-8F29-F8C2A3E840AD}"/>
              </a:ext>
            </a:extLst>
          </p:cNvPr>
          <p:cNvSpPr>
            <a:spLocks noGrp="1"/>
          </p:cNvSpPr>
          <p:nvPr>
            <p:ph sz="quarter" idx="13"/>
          </p:nvPr>
        </p:nvSpPr>
        <p:spPr>
          <a:xfrm>
            <a:off x="1126800" y="2243797"/>
            <a:ext cx="9951508" cy="4030394"/>
          </a:xfrm>
        </p:spPr>
        <p:txBody>
          <a:bodyPr/>
          <a:lstStyle/>
          <a:p>
            <a:pPr marL="0" indent="0">
              <a:spcAft>
                <a:spcPts val="600"/>
              </a:spcAft>
              <a:buNone/>
            </a:pPr>
            <a:r>
              <a:rPr lang="da-DK" sz="1400" dirty="0"/>
              <a:t>Det handler om liv, og vi er her for patienten. Patienten er omdrejningspunktet for den fælles opgave, vi skal løse, og patientens situation styrer vores indsats. Derfor:</a:t>
            </a:r>
          </a:p>
          <a:p>
            <a:pPr marL="285750" indent="-285750">
              <a:spcAft>
                <a:spcPts val="600"/>
              </a:spcAft>
              <a:buFont typeface="Wingdings" panose="05000000000000000000" pitchFamily="2" charset="2"/>
              <a:buChar char="ü"/>
            </a:pPr>
            <a:r>
              <a:rPr lang="da-DK" sz="1400" dirty="0"/>
              <a:t>er vi </a:t>
            </a:r>
            <a:r>
              <a:rPr lang="da-DK" sz="1400" b="1" dirty="0"/>
              <a:t>imødekommende og venlige </a:t>
            </a:r>
            <a:r>
              <a:rPr lang="da-DK" sz="1400" dirty="0"/>
              <a:t>– både i det akutte, det ambulante og de længerevarende indlæggelser </a:t>
            </a:r>
          </a:p>
          <a:p>
            <a:pPr marL="285750" indent="-285750">
              <a:spcAft>
                <a:spcPts val="600"/>
              </a:spcAft>
              <a:buFont typeface="Wingdings" panose="05000000000000000000" pitchFamily="2" charset="2"/>
              <a:buChar char="ü"/>
            </a:pPr>
            <a:r>
              <a:rPr lang="da-DK" sz="1400" dirty="0"/>
              <a:t>møder vi patienterne med </a:t>
            </a:r>
            <a:r>
              <a:rPr lang="da-DK" sz="1400" b="1" dirty="0"/>
              <a:t>nysgerrighed og respekt </a:t>
            </a:r>
            <a:r>
              <a:rPr lang="da-DK" sz="1400" dirty="0"/>
              <a:t>og har blik for, at alle patientforløb er unikke</a:t>
            </a:r>
          </a:p>
          <a:p>
            <a:pPr marL="285750" indent="-285750">
              <a:spcAft>
                <a:spcPts val="600"/>
              </a:spcAft>
              <a:buFont typeface="Wingdings" panose="05000000000000000000" pitchFamily="2" charset="2"/>
              <a:buChar char="ü"/>
            </a:pPr>
            <a:r>
              <a:rPr lang="da-DK" sz="1400" dirty="0"/>
              <a:t>sikrer vi god </a:t>
            </a:r>
            <a:r>
              <a:rPr lang="da-DK" sz="1400" b="1" dirty="0"/>
              <a:t>forventningsafstemning </a:t>
            </a:r>
            <a:r>
              <a:rPr lang="da-DK" sz="1400" dirty="0"/>
              <a:t>og </a:t>
            </a:r>
            <a:r>
              <a:rPr lang="da-DK" sz="1400" b="1" dirty="0"/>
              <a:t>træffer beslutninger i samarbejde </a:t>
            </a:r>
            <a:r>
              <a:rPr lang="da-DK" sz="1400" dirty="0"/>
              <a:t>med patienten, så patienten er tryg ved behandlingen</a:t>
            </a:r>
          </a:p>
          <a:p>
            <a:pPr marL="285750" indent="-285750">
              <a:spcAft>
                <a:spcPts val="600"/>
              </a:spcAft>
              <a:buFont typeface="Wingdings" panose="05000000000000000000" pitchFamily="2" charset="2"/>
              <a:buChar char="ü"/>
            </a:pPr>
            <a:r>
              <a:rPr lang="da-DK" sz="1400" b="1" dirty="0"/>
              <a:t>lytter vi aktivt </a:t>
            </a:r>
            <a:r>
              <a:rPr lang="da-DK" sz="1400" dirty="0"/>
              <a:t>til patientens oplevelse og ønsker, og arbejder kontinuerligt med </a:t>
            </a:r>
            <a:r>
              <a:rPr lang="da-DK" sz="1400" b="1" dirty="0"/>
              <a:t>læring og opfølgning </a:t>
            </a:r>
            <a:r>
              <a:rPr lang="da-DK" sz="1400" dirty="0"/>
              <a:t>på patientoplevelser for hele tiden at skabe endnu bedre og trygge forløb for patienterne</a:t>
            </a:r>
          </a:p>
          <a:p>
            <a:pPr marL="285750" indent="-285750">
              <a:spcAft>
                <a:spcPts val="600"/>
              </a:spcAft>
              <a:buFont typeface="Wingdings" panose="05000000000000000000" pitchFamily="2" charset="2"/>
              <a:buChar char="ü"/>
            </a:pPr>
            <a:r>
              <a:rPr lang="da-DK" sz="1400" dirty="0"/>
              <a:t>er vi særligt opmærksomme på at </a:t>
            </a:r>
            <a:r>
              <a:rPr lang="da-DK" sz="1400" b="1" dirty="0"/>
              <a:t>mindske ulighed i sundhed </a:t>
            </a:r>
            <a:r>
              <a:rPr lang="da-DK" sz="1400" dirty="0"/>
              <a:t>og sikre differentierede tilbud, så alle får den behandling og støtte, som de har brug for</a:t>
            </a:r>
          </a:p>
          <a:p>
            <a:pPr marL="285750" indent="-285750">
              <a:spcAft>
                <a:spcPts val="600"/>
              </a:spcAft>
              <a:buFont typeface="Wingdings" panose="05000000000000000000" pitchFamily="2" charset="2"/>
              <a:buChar char="ü"/>
            </a:pPr>
            <a:r>
              <a:rPr lang="da-DK" sz="1400" b="1" dirty="0"/>
              <a:t>involverer vi de eventuelle pårørende </a:t>
            </a:r>
            <a:r>
              <a:rPr lang="da-DK" sz="1400" dirty="0"/>
              <a:t>som en naturlig del af patientforløbet og som en støtte for patienterne og gør det nemt for de pårørende at involvere sig for eksempel gennem virtuelle løsninger</a:t>
            </a:r>
          </a:p>
          <a:p>
            <a:pPr marL="285750" indent="-285750">
              <a:spcAft>
                <a:spcPts val="600"/>
              </a:spcAft>
              <a:buFont typeface="Wingdings" panose="05000000000000000000" pitchFamily="2" charset="2"/>
              <a:buChar char="ü"/>
            </a:pPr>
            <a:r>
              <a:rPr lang="da-DK" sz="1400" b="1" dirty="0"/>
              <a:t>samarbejder vi konstruktivt på tværs af afdelinger og sektorer </a:t>
            </a:r>
            <a:r>
              <a:rPr lang="da-DK" sz="1400" dirty="0"/>
              <a:t>om at tage hånd om patienterne og deres behov i sammenhængende forløb</a:t>
            </a:r>
          </a:p>
          <a:p>
            <a:pPr marL="285750" indent="-285750">
              <a:buFont typeface="Wingdings" panose="05000000000000000000" pitchFamily="2" charset="2"/>
              <a:buChar char="ü"/>
            </a:pPr>
            <a:r>
              <a:rPr lang="da-DK" sz="1400" b="1" dirty="0"/>
              <a:t>tager vi medansvar </a:t>
            </a:r>
            <a:r>
              <a:rPr lang="da-DK" sz="1400" dirty="0"/>
              <a:t>for patientforløb uden for hospitalets matrikel. </a:t>
            </a:r>
            <a:r>
              <a:rPr lang="da-DK" sz="1400"/>
              <a:t>Vi er tilgængelige for vores eksterne samarbejdspartnere, og vi vender hospitalet udad, så patientforløbet kan blive så sammenhængende som muligt.</a:t>
            </a:r>
            <a:endParaRPr lang="da-DK" sz="1400" dirty="0"/>
          </a:p>
        </p:txBody>
      </p:sp>
    </p:spTree>
    <p:extLst>
      <p:ext uri="{BB962C8B-B14F-4D97-AF65-F5344CB8AC3E}">
        <p14:creationId xmlns:p14="http://schemas.microsoft.com/office/powerpoint/2010/main" val="28081626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32863EC9-513E-E719-8330-94E1D4257BC2}"/>
              </a:ext>
            </a:extLst>
          </p:cNvPr>
          <p:cNvGraphicFramePr/>
          <p:nvPr>
            <p:extLst>
              <p:ext uri="{D42A27DB-BD31-4B8C-83A1-F6EECF244321}">
                <p14:modId xmlns:p14="http://schemas.microsoft.com/office/powerpoint/2010/main" val="3213931448"/>
              </p:ext>
            </p:extLst>
          </p:nvPr>
        </p:nvGraphicFramePr>
        <p:xfrm>
          <a:off x="613092" y="56057"/>
          <a:ext cx="10965816" cy="25777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ladsholder til slidenummer 3" hidden="1">
            <a:extLst>
              <a:ext uri="{FF2B5EF4-FFF2-40B4-BE49-F238E27FC236}">
                <a16:creationId xmlns:a16="http://schemas.microsoft.com/office/drawing/2014/main" id="{9D908736-A7DB-6E13-12A1-BBFE63D92949}"/>
              </a:ext>
            </a:extLst>
          </p:cNvPr>
          <p:cNvSpPr>
            <a:spLocks noGrp="1"/>
          </p:cNvSpPr>
          <p:nvPr>
            <p:ph type="sldNum" sz="quarter" idx="16"/>
          </p:nvPr>
        </p:nvSpPr>
        <p:spPr/>
        <p:txBody>
          <a:bodyPr/>
          <a:lstStyle/>
          <a:p>
            <a:pPr>
              <a:spcAft>
                <a:spcPts val="600"/>
              </a:spcAft>
            </a:pPr>
            <a:fld id="{0DAB5548-7253-48D6-B95B-F3D312A72220}" type="slidenum">
              <a:rPr lang="da-DK" smtClean="0"/>
              <a:pPr>
                <a:spcAft>
                  <a:spcPts val="600"/>
                </a:spcAft>
              </a:pPr>
              <a:t>8</a:t>
            </a:fld>
            <a:endParaRPr lang="da-DK"/>
          </a:p>
        </p:txBody>
      </p:sp>
      <p:sp>
        <p:nvSpPr>
          <p:cNvPr id="13" name="Rektangel 12">
            <a:extLst>
              <a:ext uri="{FF2B5EF4-FFF2-40B4-BE49-F238E27FC236}">
                <a16:creationId xmlns:a16="http://schemas.microsoft.com/office/drawing/2014/main" id="{15B8B004-C281-78EF-3D1F-1928F43412F5}"/>
              </a:ext>
            </a:extLst>
          </p:cNvPr>
          <p:cNvSpPr/>
          <p:nvPr/>
        </p:nvSpPr>
        <p:spPr>
          <a:xfrm>
            <a:off x="880764" y="2074986"/>
            <a:ext cx="10422628" cy="4199206"/>
          </a:xfrm>
          <a:prstGeom prst="rect">
            <a:avLst/>
          </a:prstGeom>
          <a:solidFill>
            <a:srgbClr val="9EE8C3"/>
          </a:solidFill>
          <a:ln w="9525">
            <a:solidFill>
              <a:srgbClr val="1F4A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err="1"/>
          </a:p>
        </p:txBody>
      </p:sp>
      <p:sp>
        <p:nvSpPr>
          <p:cNvPr id="12" name="Pladsholder til indhold 11">
            <a:extLst>
              <a:ext uri="{FF2B5EF4-FFF2-40B4-BE49-F238E27FC236}">
                <a16:creationId xmlns:a16="http://schemas.microsoft.com/office/drawing/2014/main" id="{5E230B9A-4EEC-1A80-8F29-F8C2A3E840AD}"/>
              </a:ext>
            </a:extLst>
          </p:cNvPr>
          <p:cNvSpPr>
            <a:spLocks noGrp="1"/>
          </p:cNvSpPr>
          <p:nvPr>
            <p:ph sz="quarter" idx="13"/>
          </p:nvPr>
        </p:nvSpPr>
        <p:spPr>
          <a:xfrm>
            <a:off x="1126800" y="2243797"/>
            <a:ext cx="9951508" cy="4030394"/>
          </a:xfrm>
        </p:spPr>
        <p:txBody>
          <a:bodyPr/>
          <a:lstStyle/>
          <a:p>
            <a:pPr marL="0" indent="0">
              <a:spcAft>
                <a:spcPts val="600"/>
              </a:spcAft>
              <a:buNone/>
            </a:pPr>
            <a:r>
              <a:rPr lang="da-DK" sz="1400" dirty="0"/>
              <a:t>Hver dag går </a:t>
            </a:r>
            <a:r>
              <a:rPr lang="da-DK" sz="1400" dirty="0" err="1"/>
              <a:t>AHH’s</a:t>
            </a:r>
            <a:r>
              <a:rPr lang="da-DK" sz="1400" dirty="0"/>
              <a:t> medarbejdere på arbejde for at sikre gode og effektive patientforløb i alle døgnets timer. Vores organisation skal være robust, så vi både kan skabe sikre forløb for patienterne og opretholde stabil drift, også når det uforudsete sker. Derfor:</a:t>
            </a:r>
          </a:p>
          <a:p>
            <a:pPr marL="285750" indent="-285750">
              <a:spcAft>
                <a:spcPts val="600"/>
              </a:spcAft>
              <a:buFont typeface="Wingdings" panose="05000000000000000000" pitchFamily="2" charset="2"/>
              <a:buChar char="ü"/>
            </a:pPr>
            <a:r>
              <a:rPr lang="da-DK" sz="1400" dirty="0"/>
              <a:t>sikrer vi, at </a:t>
            </a:r>
            <a:r>
              <a:rPr lang="da-DK" sz="1400" b="1" dirty="0"/>
              <a:t>alle relevante interessenter inddrages i en løsningsorienteret dialog om økonomiske beslutninger</a:t>
            </a:r>
            <a:r>
              <a:rPr lang="da-DK" sz="1400" dirty="0"/>
              <a:t>, der har konsekvenser på tværs af hospitalets afdelinger. Budgetoverholdelse og en bæredygtig økonomi er et fælles ansvar </a:t>
            </a:r>
          </a:p>
          <a:p>
            <a:pPr marL="285750" indent="-285750">
              <a:spcAft>
                <a:spcPts val="600"/>
              </a:spcAft>
              <a:buFont typeface="Wingdings" panose="05000000000000000000" pitchFamily="2" charset="2"/>
              <a:buChar char="ü"/>
            </a:pPr>
            <a:r>
              <a:rPr lang="da-DK" sz="1400" dirty="0"/>
              <a:t>bruger vi ressourcerne bedst muligt og </a:t>
            </a:r>
            <a:r>
              <a:rPr lang="da-DK" sz="1400" b="1" dirty="0"/>
              <a:t>‘vælger klogt’</a:t>
            </a:r>
            <a:r>
              <a:rPr lang="da-DK" sz="1400" dirty="0"/>
              <a:t>. Sundhedsvæsenet, som vi kender det, er udfordret af den demografiske udvikling, flere borgere får behov for behandling, og vi bliver færre til at yde den nødvendige behandling og pleje</a:t>
            </a:r>
          </a:p>
          <a:p>
            <a:pPr marL="285750" indent="-285750">
              <a:spcAft>
                <a:spcPts val="600"/>
              </a:spcAft>
              <a:buFont typeface="Wingdings" panose="05000000000000000000" pitchFamily="2" charset="2"/>
              <a:buChar char="ü"/>
            </a:pPr>
            <a:r>
              <a:rPr lang="da-DK" sz="1400" dirty="0"/>
              <a:t>husker vi, at </a:t>
            </a:r>
            <a:r>
              <a:rPr lang="da-DK" sz="1400" b="1" dirty="0"/>
              <a:t>vi alle er et led i en kæde</a:t>
            </a:r>
            <a:r>
              <a:rPr lang="da-DK" sz="1400" dirty="0"/>
              <a:t>, der går på tværs af hospitalet og sektorer. Vores beslutninger påvirker hele kæden, og derfor tager vi ansvar for at planlægge og implementere beslutninger vedrørende behandling, forskning, uddannelse og økonomi med blik for fællesskabet</a:t>
            </a:r>
          </a:p>
          <a:p>
            <a:pPr marL="285750" indent="-285750">
              <a:spcAft>
                <a:spcPts val="600"/>
              </a:spcAft>
              <a:buFont typeface="Wingdings" panose="05000000000000000000" pitchFamily="2" charset="2"/>
              <a:buChar char="ü"/>
            </a:pPr>
            <a:r>
              <a:rPr lang="da-DK" sz="1400" dirty="0"/>
              <a:t>lægger vi stor vægt på </a:t>
            </a:r>
            <a:r>
              <a:rPr lang="da-DK" sz="1400" b="1" dirty="0"/>
              <a:t>kontinuerligt at forbedre vores tværgående opgaveløsning</a:t>
            </a:r>
            <a:r>
              <a:rPr lang="da-DK" sz="1400" dirty="0"/>
              <a:t>. Både i vores samarbejdsfora, som understøtter den daglige drift, og i andre tværgående samarbejder, hvor ledere såvel som medarbejdere får en forståelse for hinandens udfordringer, og vi sammen sikrer de gode og effektive patientforløb </a:t>
            </a:r>
          </a:p>
          <a:p>
            <a:pPr marL="285750" indent="-285750">
              <a:spcAft>
                <a:spcPts val="600"/>
              </a:spcAft>
              <a:buFont typeface="Wingdings" panose="05000000000000000000" pitchFamily="2" charset="2"/>
              <a:buChar char="ü"/>
            </a:pPr>
            <a:r>
              <a:rPr lang="da-DK" sz="1400" dirty="0"/>
              <a:t>arbejder vi på at </a:t>
            </a:r>
            <a:r>
              <a:rPr lang="da-DK" sz="1400" b="1" dirty="0"/>
              <a:t>gøre vores samarbejdsstrukturer med speciallægepraksis, almen praksis og kommunerne mere robuste.</a:t>
            </a:r>
          </a:p>
        </p:txBody>
      </p:sp>
    </p:spTree>
    <p:extLst>
      <p:ext uri="{BB962C8B-B14F-4D97-AF65-F5344CB8AC3E}">
        <p14:creationId xmlns:p14="http://schemas.microsoft.com/office/powerpoint/2010/main" val="433124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32863EC9-513E-E719-8330-94E1D4257BC2}"/>
              </a:ext>
            </a:extLst>
          </p:cNvPr>
          <p:cNvGraphicFramePr/>
          <p:nvPr>
            <p:extLst>
              <p:ext uri="{D42A27DB-BD31-4B8C-83A1-F6EECF244321}">
                <p14:modId xmlns:p14="http://schemas.microsoft.com/office/powerpoint/2010/main" val="3902257568"/>
              </p:ext>
            </p:extLst>
          </p:nvPr>
        </p:nvGraphicFramePr>
        <p:xfrm>
          <a:off x="613092" y="56057"/>
          <a:ext cx="10965816" cy="25777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ladsholder til slidenummer 3" hidden="1">
            <a:extLst>
              <a:ext uri="{FF2B5EF4-FFF2-40B4-BE49-F238E27FC236}">
                <a16:creationId xmlns:a16="http://schemas.microsoft.com/office/drawing/2014/main" id="{9D908736-A7DB-6E13-12A1-BBFE63D92949}"/>
              </a:ext>
            </a:extLst>
          </p:cNvPr>
          <p:cNvSpPr>
            <a:spLocks noGrp="1"/>
          </p:cNvSpPr>
          <p:nvPr>
            <p:ph type="sldNum" sz="quarter" idx="16"/>
          </p:nvPr>
        </p:nvSpPr>
        <p:spPr/>
        <p:txBody>
          <a:bodyPr/>
          <a:lstStyle/>
          <a:p>
            <a:pPr>
              <a:spcAft>
                <a:spcPts val="600"/>
              </a:spcAft>
            </a:pPr>
            <a:fld id="{0DAB5548-7253-48D6-B95B-F3D312A72220}" type="slidenum">
              <a:rPr lang="da-DK" smtClean="0"/>
              <a:pPr>
                <a:spcAft>
                  <a:spcPts val="600"/>
                </a:spcAft>
              </a:pPr>
              <a:t>9</a:t>
            </a:fld>
            <a:endParaRPr lang="da-DK"/>
          </a:p>
        </p:txBody>
      </p:sp>
      <p:sp>
        <p:nvSpPr>
          <p:cNvPr id="13" name="Rektangel 12">
            <a:extLst>
              <a:ext uri="{FF2B5EF4-FFF2-40B4-BE49-F238E27FC236}">
                <a16:creationId xmlns:a16="http://schemas.microsoft.com/office/drawing/2014/main" id="{15B8B004-C281-78EF-3D1F-1928F43412F5}"/>
              </a:ext>
            </a:extLst>
          </p:cNvPr>
          <p:cNvSpPr/>
          <p:nvPr/>
        </p:nvSpPr>
        <p:spPr>
          <a:xfrm>
            <a:off x="880764" y="2074986"/>
            <a:ext cx="10422628" cy="3179502"/>
          </a:xfrm>
          <a:prstGeom prst="rect">
            <a:avLst/>
          </a:prstGeom>
          <a:solidFill>
            <a:srgbClr val="BEDEAE"/>
          </a:solidFill>
          <a:ln w="9525">
            <a:solidFill>
              <a:srgbClr val="1F4A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err="1"/>
          </a:p>
        </p:txBody>
      </p:sp>
      <p:sp>
        <p:nvSpPr>
          <p:cNvPr id="12" name="Pladsholder til indhold 11">
            <a:extLst>
              <a:ext uri="{FF2B5EF4-FFF2-40B4-BE49-F238E27FC236}">
                <a16:creationId xmlns:a16="http://schemas.microsoft.com/office/drawing/2014/main" id="{5E230B9A-4EEC-1A80-8F29-F8C2A3E840AD}"/>
              </a:ext>
            </a:extLst>
          </p:cNvPr>
          <p:cNvSpPr>
            <a:spLocks noGrp="1"/>
          </p:cNvSpPr>
          <p:nvPr>
            <p:ph sz="quarter" idx="13"/>
          </p:nvPr>
        </p:nvSpPr>
        <p:spPr>
          <a:xfrm>
            <a:off x="1126800" y="2243797"/>
            <a:ext cx="9951508" cy="4030394"/>
          </a:xfrm>
        </p:spPr>
        <p:txBody>
          <a:bodyPr/>
          <a:lstStyle/>
          <a:p>
            <a:pPr marL="0" indent="0">
              <a:spcAft>
                <a:spcPts val="600"/>
              </a:spcAft>
              <a:buNone/>
            </a:pPr>
            <a:r>
              <a:rPr lang="da-DK" sz="1400" dirty="0"/>
              <a:t>For at være succesfulde både med drift og udvikling er vi afhængige af godt samarbejde og god ledelse på tværs. Patienterne oplever os som et grænseløst system – som en helhed – og sådan skal vi møde dem. Forståelsen af, at vi er ét hospital, er fundamentet for et godt samarbejde og dermed gode og sammenhængende patientforløb.</a:t>
            </a:r>
          </a:p>
          <a:p>
            <a:pPr marL="0" indent="0">
              <a:spcAft>
                <a:spcPts val="600"/>
              </a:spcAft>
              <a:buNone/>
            </a:pPr>
            <a:r>
              <a:rPr lang="da-DK" sz="1400" dirty="0"/>
              <a:t>Derfor:</a:t>
            </a:r>
          </a:p>
          <a:p>
            <a:pPr marL="285750" indent="-285750">
              <a:spcAft>
                <a:spcPts val="600"/>
              </a:spcAft>
              <a:buFont typeface="Wingdings" panose="05000000000000000000" pitchFamily="2" charset="2"/>
              <a:buChar char="ü"/>
            </a:pPr>
            <a:r>
              <a:rPr lang="da-DK" sz="1400" dirty="0"/>
              <a:t>er vi opmærksomme på, at vi er afhængige af hinanden på kryds og tværs, og vi </a:t>
            </a:r>
            <a:r>
              <a:rPr lang="da-DK" sz="1400" b="1" dirty="0"/>
              <a:t>samarbejder om patientforløbene og er opmærksomme på snitflader</a:t>
            </a:r>
          </a:p>
          <a:p>
            <a:pPr marL="285750" indent="-285750">
              <a:spcAft>
                <a:spcPts val="600"/>
              </a:spcAft>
              <a:buFont typeface="Wingdings" panose="05000000000000000000" pitchFamily="2" charset="2"/>
              <a:buChar char="ü"/>
            </a:pPr>
            <a:r>
              <a:rPr lang="da-DK" sz="1400" dirty="0"/>
              <a:t>arbejder vi på at sikre forståelse for, at lokale indsatser og handlinger har </a:t>
            </a:r>
            <a:r>
              <a:rPr lang="da-DK" sz="1400" b="1" dirty="0"/>
              <a:t>afledte konsekvenser </a:t>
            </a:r>
            <a:r>
              <a:rPr lang="da-DK" sz="1400" dirty="0"/>
              <a:t>på tværs</a:t>
            </a:r>
          </a:p>
          <a:p>
            <a:pPr marL="285750" indent="-285750">
              <a:spcAft>
                <a:spcPts val="600"/>
              </a:spcAft>
              <a:buFont typeface="Wingdings" panose="05000000000000000000" pitchFamily="2" charset="2"/>
              <a:buChar char="ü"/>
            </a:pPr>
            <a:r>
              <a:rPr lang="da-DK" sz="1400" b="1" dirty="0"/>
              <a:t>styrker vi dialogen </a:t>
            </a:r>
            <a:r>
              <a:rPr lang="da-DK" sz="1400" dirty="0"/>
              <a:t>om de tværgående patientforløb, så patienttilfredsheden bliver et fælles ansvar</a:t>
            </a:r>
          </a:p>
          <a:p>
            <a:pPr marL="285750" indent="-285750">
              <a:spcAft>
                <a:spcPts val="600"/>
              </a:spcAft>
              <a:buFont typeface="Wingdings" panose="05000000000000000000" pitchFamily="2" charset="2"/>
              <a:buChar char="ü"/>
            </a:pPr>
            <a:r>
              <a:rPr lang="da-DK" sz="1400" b="1" dirty="0"/>
              <a:t>lærer vi af hinanden og tager aktivt del i mødefora og udvalg</a:t>
            </a:r>
            <a:r>
              <a:rPr lang="da-DK" sz="1400" dirty="0"/>
              <a:t>, hvor vi mødes på tværs og planlægger, koordinerer og udvikler med blik for helheden</a:t>
            </a:r>
          </a:p>
          <a:p>
            <a:pPr marL="285750" indent="-285750">
              <a:spcAft>
                <a:spcPts val="600"/>
              </a:spcAft>
              <a:buFont typeface="Wingdings" panose="05000000000000000000" pitchFamily="2" charset="2"/>
              <a:buChar char="ü"/>
            </a:pPr>
            <a:r>
              <a:rPr lang="da-DK" sz="1400" dirty="0"/>
              <a:t>prioriterer vi </a:t>
            </a:r>
            <a:r>
              <a:rPr lang="da-DK" sz="1400" b="1" dirty="0"/>
              <a:t>udvikling af arbejdsgange </a:t>
            </a:r>
            <a:r>
              <a:rPr lang="da-DK" sz="1400" dirty="0"/>
              <a:t>på tværs, herunder visitation, kapacitetsstyring og patientforløbsbeskrivelser. </a:t>
            </a:r>
          </a:p>
          <a:p>
            <a:endParaRPr lang="da-DK" sz="1200" dirty="0"/>
          </a:p>
        </p:txBody>
      </p:sp>
    </p:spTree>
    <p:extLst>
      <p:ext uri="{BB962C8B-B14F-4D97-AF65-F5344CB8AC3E}">
        <p14:creationId xmlns:p14="http://schemas.microsoft.com/office/powerpoint/2010/main" val="35082990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RegionH PowerPoint-skabelon 2024 (mørk)">
  <a:themeElements>
    <a:clrScheme name="Region Hovedstaden Blue">
      <a:dk1>
        <a:srgbClr val="333333"/>
      </a:dk1>
      <a:lt1>
        <a:srgbClr val="FFFFFF"/>
      </a:lt1>
      <a:dk2>
        <a:srgbClr val="575757"/>
      </a:dk2>
      <a:lt2>
        <a:srgbClr val="CCEBFA"/>
      </a:lt2>
      <a:accent1>
        <a:srgbClr val="99D7F6"/>
      </a:accent1>
      <a:accent2>
        <a:srgbClr val="333333"/>
      </a:accent2>
      <a:accent3>
        <a:srgbClr val="4DB9EF"/>
      </a:accent3>
      <a:accent4>
        <a:srgbClr val="666666"/>
      </a:accent4>
      <a:accent5>
        <a:srgbClr val="19A5EA"/>
      </a:accent5>
      <a:accent6>
        <a:srgbClr val="999999"/>
      </a:accent6>
      <a:hlink>
        <a:srgbClr val="007DBB"/>
      </a:hlink>
      <a:folHlink>
        <a:srgbClr val="808080"/>
      </a:folHlink>
    </a:clrScheme>
    <a:fontScheme name="Region Hovedstaden">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F4A60"/>
        </a:solidFill>
        <a:ln w="9525">
          <a:solidFill>
            <a:srgbClr val="1F4A60"/>
          </a:solidFill>
        </a:ln>
      </a:spPr>
      <a:bodyPr lIns="0" tIns="0" rIns="0" bIns="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1F293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extLst>
    <a:ext uri="{05A4C25C-085E-4340-85A3-A5531E510DB2}">
      <thm15:themeFamily xmlns:thm15="http://schemas.microsoft.com/office/thememl/2012/main" name="REGION H PowerPoint Skabelon_DK.potx" id="{26986A75-4BB5-4C20-9DD6-E823FDD01161}" vid="{1F3D9A04-036F-41B4-8EF4-D6B3C5EA408C}"/>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Arial" panose="020B0604020202020204"/>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majorFont>
      <a:minorFont>
        <a:latin typeface="Arial" panose="020B0604020202020204"/>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FormConfiguration><![CDATA[{"formFields":[{"required":false,"placeholder":"Præsentationens titel/beskrivelse (venstre sidefod)","lines":0,"helpTexts":{"prefix":"","postfix":""},"spacing":{},"shareValue":false,"type":"textBox","name":"PresentationTitle","label":"Titel/beskrivelse"},{"required":false,"placeholder":"","lines":1,"helpTexts":{"prefix":"Indsæt ønsket dato (fjerner brugernavnet)"},"spacing":{},"shareValue":false,"type":"textBox","name":"Dato_Manuel","label":"Dato"}],"formDataEntries":[]}]]></TemplafySlideFormConfiguration>
</file>

<file path=customXml/item2.xml><?xml version="1.0" encoding="utf-8"?>
<TemplafyTemplateConfiguration><![CDATA[{"elementsMetadata":[{"type":"shape","id":"ea933b5e-4c88-4347-a579-aa8b9601f5dc","elementConfiguration":{"inheritDimensions":"{{InheritDimensions.InheritNone}}","width":"1.91 cm","height":"1.91 cm","image":"{{UserProfile.Office.LogoRef.LogoHRef.Image}}","visibility":"","type":"image","disableUpdates":false}},{"type":"shape","id":"f0b4463b-6cf0-434d-84be-8ec51581f817","elementConfiguration":{"binding":"{{Form.PresentationTitle}}","visibility":"{{IfElse(Equals(Form.PresentationTitle, \"\"), VisibilityType.Hidden, VisibilityType.Visible)}}","type":"text","disableUpdates":false}},{"type":"shape","id":"97291be4-52ed-4f7d-9b99-63e89c966194","elementConfiguration":{"binding":"{{Form.Dato_Manuel}}","visibility":"{{IfElse(Equals(Form.Dato_Manuel, \"\"), VisibilityType.Hidden, VisibilityType.Visible)}}","type":"text","disableUpdates":false}},{"type":"shape","id":"4228b65a-47e1-4cfa-9c9c-96d2515bd8b2","elementConfiguration":{"binding":"{{StringJoin(\" \", UserProfile.Fornavn,UserProfile.Efternavn)}}","visibility":"{{IfElse(Not(Equals(Form.Dato_Manuel, \"\")), VisibilityType.Hidden, VisibilityType.Visible)}}","type":"text","disableUpdates":false}},{"type":"shape","id":"da587636-25da-41fa-bb8b-1efb566fae46","elementConfiguration":{"binding":"{{UserProfile.Office.Virksomhed}}","visibility":"{{IfElse(Equals(UserProfile.Office.Virksomhed, \"\"), VisibilityType.Hidden, VisibilityType.Visible)}}","type":"text","disableUpdates":false}},{"type":"shape","id":"5050ea11-0742-4f4b-b9e8-3ca9d51c25b1","elementConfiguration":{"inheritDimensions":"{{InheritDimensions.InheritNone}}","width":"3.68 cm","height":"1.17 cm","image":"{{UserProfile.Ekstralogo.ExtraLogoPPRef.Image}}","visibility":"","type":"image","disableUpdates":false}},{"type":"shape","id":"cb8eeeb8-b9fd-4cea-a715-3ade90033459","elementConfiguration":{"inheritDimensions":"{{InheritDimensions.InheritNone}}","width":"6.05 cm","height":"1.9 cm","image":"{{UserProfile.Ekstralogo.ExtraLogoSix_PPRef.Image}}","visibility":"","type":"image","disableUpdates":false}},{"type":"shape","id":"f85456fe-55ff-44a9-990a-6a98281f8e39","elementConfiguration":{"binding":"{{UserProfile.CenterFreeText}}","visibility":"{{IfElse(Equals(UserProfile.Centers.Center, \"\"), VisibilityType.Visible, VisibilityType.Hidden)}}","type":"text","disableUpdates":false}},{"type":"shape","id":"81cdbb5a-43da-49cd-877e-45ebfe9cb353","elementConfiguration":{"binding":"{{UserProfile.Centers.Center}}","visibility":"{{IfElse(Equals(UserProfile.Centers.Center, \"\"), VisibilityType.Hidden, VisibilityType.Visible)}}","type":"text","disableUpdates":false}},{"type":"shape","id":"4567a657-7b34-4065-96db-227a942d281f","elementConfiguration":{"inheritDimensions":"{{InheritDimensions.InheritNone}}","width":"1.91 cm","height":"1.91 cm","image":"{{UserProfile.Office.LogoRef.LogoHRef.Image}}","visibility":"","type":"image","disableUpdates":false}},{"type":"shape","id":"f4800e08-571c-4067-8429-02fa090da30c","elementConfiguration":{"binding":"{{Form.PresentationTitle}}","visibility":"{{IfElse(Equals(Form.PresentationTitle, \"\"), VisibilityType.Hidden, VisibilityType.Visible)}}","type":"text","disableUpdates":false}},{"type":"shape","id":"271c334d-3c02-4184-92e8-82c682bd7ace","elementConfiguration":{"binding":"{{Form.Dato_Manuel}}","visibility":"{{IfElse(Equals(Form.Dato_Manuel, \"\"), VisibilityType.Hidden, VisibilityType.Visible)}}","type":"text","disableUpdates":false}},{"type":"shape","id":"75ca522d-81d8-4786-8b8d-8e1195d17942","elementConfiguration":{"binding":"{{StringJoin(\" \", UserProfile.Fornavn,UserProfile.Efternavn)}}","visibility":"{{IfElse(Not(Equals(Form.Dato_Manuel, \"\")), VisibilityType.Hidden, VisibilityType.Visible)}}","type":"text","disableUpdates":false}},{"type":"shape","id":"58455852-2117-4716-80a1-3a8d51122dd0","elementConfiguration":{"binding":"{{UserProfile.Office.Virksomhed}}","visibility":"{{IfElse(Equals(UserProfile.Office.Virksomhed, \"\"), VisibilityType.Hidden, VisibilityType.Visible)}}","type":"text","disableUpdates":false}},{"type":"shape","id":"af37a913-8303-419f-8987-b11e7e0d8b20","elementConfiguration":{"inheritDimensions":"{{InheritDimensions.InheritNone}}","width":"3.68 cm","height":"1.17 cm","image":"{{UserProfile.Ekstralogo.ExtraLogoPPRef.Image}}","visibility":"","type":"image","disableUpdates":false}},{"type":"shape","id":"1e1a7d04-ef63-456c-bfb9-7ff55ce9746d","elementConfiguration":{"inheritDimensions":"{{InheritDimensions.InheritNone}}","width":"6.05 cm","height":"1.9 cm","image":"{{UserProfile.Ekstralogo.ExtraLogoSix_PPRef.Image}}","visibility":"","type":"image","disableUpdates":false}},{"type":"shape","id":"2705bf77-8029-4ef6-8302-d79e5f76da5b","elementConfiguration":{"binding":"{{UserProfile.CenterFreeText}}","visibility":"{{IfElse(Equals(UserProfile.Centers.Center, \"\"), VisibilityType.Visible, VisibilityType.Hidden)}}","type":"text","disableUpdates":false}},{"type":"shape","id":"2021c563-91c5-4ec7-b6d5-0e39aa6aba59","elementConfiguration":{"binding":"{{UserProfile.Centers.Center}}","visibility":"{{IfElse(Equals(UserProfile.Centers.Center, \"\"), VisibilityType.Hidden, VisibilityType.Visible)}}","type":"text","disableUpdates":false}},{"type":"shape","id":"0c3aa639-8b43-44fc-96f7-6256ea1fd48f","elementConfiguration":{"inheritDimensions":"{{InheritDimensions.InheritNone}}","width":"1.91 cm","height":"1.91 cm","image":"{{UserProfile.Office.LogoRef.LogoHRef.Image}}","visibility":"","type":"image","disableUpdates":false}},{"type":"shape","id":"9d9d718b-14b3-4bcb-bc49-fee3d22887cb","elementConfiguration":{"binding":"{{Form.PresentationTitle}}","visibility":"{{IfElse(Equals(Form.PresentationTitle, \"\"), VisibilityType.Hidden, VisibilityType.Visible)}}","type":"text","disableUpdates":false}},{"type":"shape","id":"ceff12dd-e60d-4d65-92f5-3adaf23d0ff0","elementConfiguration":{"binding":"{{Form.Dato_Manuel}}","visibility":"{{IfElse(Equals(Form.Dato_Manuel, \"\"), VisibilityType.Hidden, VisibilityType.Visible)}}","type":"text","disableUpdates":false}},{"type":"shape","id":"5e5fd2d8-b23b-4e84-9605-5101a2888c7f","elementConfiguration":{"binding":"{{StringJoin(\" \", UserProfile.Fornavn,UserProfile.Efternavn)}}","visibility":"{{IfElse(Not(Equals(Form.Dato_Manuel, \"\")), VisibilityType.Hidden, VisibilityType.Visible)}}","type":"text","disableUpdates":false}},{"type":"shape","id":"7a5736f1-c491-4d6b-b1f6-0ebd413e37cf","elementConfiguration":{"inheritDimensions":"{{InheritDimensions.InheritNone}}","width":"3.68 cm","height":"1.17 cm","image":"{{UserProfile.Ekstralogo.ExtraLogoPPNEGRef.Image}}","visibility":"","type":"image","disableUpdates":false}},{"type":"shape","id":"eaaaeb16-a40c-4a02-981b-79b573563a12","elementConfiguration":{"inheritDimensions":"{{InheritDimensions.InheritNone}}","width":"6.05 cm","height":"1.9 cm","image":"{{UserProfile.Ekstralogo.ExtraLogoSixNEG_PPRef.Image}}","visibility":"","type":"image","disableUpdates":false}},{"type":"shape","id":"0dbe64c3-fcd6-4824-a843-e10fcac6605e","elementConfiguration":{"inheritDimensions":"{{InheritDimensions.InheritNone}}","width":"1.91 cm","height":"1.91 cm","image":"{{UserProfile.Office.LogoRef.LogoHRef.Image}}","visibility":"","type":"image","disableUpdates":false}},{"type":"shape","id":"5a110452-6d98-4637-9e56-74c18dbbcb59","elementConfiguration":{"binding":"{{Form.PresentationTitle}}","visibility":"{{IfElse(Equals(Form.PresentationTitle, \"\"), VisibilityType.Hidden, VisibilityType.Visible)}}","type":"text","disableUpdates":false}},{"type":"shape","id":"4b496e74-cfa3-4c0e-8a54-1189d06c11ab","elementConfiguration":{"binding":"{{Form.Dato_Manuel}}","visibility":"{{IfElse(Equals(Form.Dato_Manuel, \"\"), VisibilityType.Hidden, VisibilityType.Visible)}}","type":"text","disableUpdates":false}},{"type":"shape","id":"4550cc1e-fc8c-4305-9c89-d41d975caac6","elementConfiguration":{"binding":"{{StringJoin(\" \", UserProfile.Fornavn,UserProfile.Efternavn)}}","visibility":"{{IfElse(Not(Equals(Form.Dato_Manuel, \"\")), VisibilityType.Hidden, VisibilityType.Visible)}}","type":"text","disableUpdates":false}},{"type":"shape","id":"d5cbcc88-1440-4811-8128-3dcb70430257","elementConfiguration":{"binding":"{{UserProfile.Office.Virksomhed}}","visibility":"{{IfElse(Equals(UserProfile.Office.Virksomhed, \"\"), VisibilityType.Hidden, VisibilityType.Visible)}}","type":"text","disableUpdates":false}},{"type":"shape","id":"fa0f1102-53c0-4a63-8fb7-721e1f668a88","elementConfiguration":{"inheritDimensions":"{{InheritDimensions.InheritNone}}","width":"3.68 cm","height":"1.17 cm","image":"{{UserProfile.Ekstralogo.ExtraLogoPPRef.Image}}","visibility":"","type":"image","disableUpdates":false}},{"type":"shape","id":"a0cfa737-8e2a-4eca-94ce-7608bed69873","elementConfiguration":{"inheritDimensions":"{{InheritDimensions.InheritNone}}","width":"6.05 cm","height":"1.9 cm","image":"{{UserProfile.Ekstralogo.ExtraLogoSix_PPRef.Image}}","visibility":"","type":"image","disableUpdates":false}},{"type":"shape","id":"a0effa70-2a7c-43d8-afd6-ab0ef4725a82","elementConfiguration":{"binding":"{{UserProfile.CenterFreeText}}","visibility":"{{IfElse(Equals(UserProfile.Centers.Center, \"\"), VisibilityType.Visible, VisibilityType.Hidden)}}","type":"text","disableUpdates":false}},{"type":"shape","id":"5d82a020-5487-4720-a76a-c35c791411ff","elementConfiguration":{"binding":"{{UserProfile.Centers.Center}}","visibility":"{{IfElse(Equals(UserProfile.Centers.Center, \"\"), VisibilityType.Hidden, VisibilityType.Visible)}}","type":"text","disableUpdates":false}},{"type":"shape","id":"07b77e8c-4726-427a-b950-aa9e4102cae8","elementConfiguration":{"inheritDimensions":"{{InheritDimensions.InheritNone}}","width":"1.91 cm","height":"1.91 cm","image":"{{UserProfile.Office.LogoRef.LogoHRef.Image}}","visibility":"","type":"image","disableUpdates":false}},{"type":"shape","id":"1af9c198-175a-428a-95e5-bdd782a17ca3","elementConfiguration":{"binding":"{{Form.PresentationTitle}}","visibility":"{{IfElse(Equals(Form.PresentationTitle, \"\"), VisibilityType.Hidden, VisibilityType.Visible)}}","type":"text","disableUpdates":false}},{"type":"shape","id":"e8903520-1738-4650-873b-06c8b751a906","elementConfiguration":{"binding":"{{Form.Dato_Manuel}}","visibility":"{{IfElse(Equals(Form.Dato_Manuel, \"\"), VisibilityType.Hidden, VisibilityType.Visible)}}","type":"text","disableUpdates":false}},{"type":"shape","id":"0293e143-eda6-4779-a69a-ef40592bac99","elementConfiguration":{"binding":"{{StringJoin(\" \", UserProfile.Fornavn,UserProfile.Efternavn)}}","visibility":"{{IfElse(Not(Equals(Form.Dato_Manuel, \"\")), VisibilityType.Hidden, VisibilityType.Visible)}}","type":"text","disableUpdates":false}},{"type":"shape","id":"cce0b5e2-6b3b-44fd-a6a2-fa9f52fe435c","elementConfiguration":{"binding":"{{UserProfile.Office.Virksomhed}}","visibility":"{{IfElse(Equals(UserProfile.Office.Virksomhed, \"\"), VisibilityType.Hidden, VisibilityType.Visible)}}","type":"text","disableUpdates":false}},{"type":"shape","id":"00425da3-829b-4aa8-852e-ab424759f593","elementConfiguration":{"inheritDimensions":"{{InheritDimensions.InheritNone}}","width":"3.68 cm","height":"1.17 cm","image":"{{UserProfile.Ekstralogo.ExtraLogoPPRef.Image}}","visibility":"","type":"image","disableUpdates":false}},{"type":"shape","id":"a3adedde-8cbb-4983-9e06-202f59675ef3","elementConfiguration":{"inheritDimensions":"{{InheritDimensions.InheritNone}}","width":"6.05 cm","height":"1.9 cm","image":"{{UserProfile.Ekstralogo.ExtraLogoSix_PPRef.Image}}","visibility":"","type":"image","disableUpdates":false}},{"type":"shape","id":"45925284-5c7f-437e-b2a5-999d84ca1af0","elementConfiguration":{"binding":"{{UserProfile.CenterFreeText}}","visibility":"{{IfElse(Equals(UserProfile.Centers.Center, \"\"), VisibilityType.Visible, VisibilityType.Hidden)}}","type":"text","disableUpdates":false}},{"type":"shape","id":"cca587ef-d6d6-465a-a765-9880ff0155e7","elementConfiguration":{"binding":"{{UserProfile.Centers.Center}}","visibility":"{{IfElse(Equals(UserProfile.Centers.Center, \"\"), VisibilityType.Hidden, VisibilityType.Visible)}}","type":"text","disableUpdates":false}},{"type":"shape","id":"fc5f23d0-abbd-4405-b84b-935792ab688a","elementConfiguration":{"inheritDimensions":"{{InheritDimensions.InheritNone}}","width":"1.91 cm","height":"1.91 cm","image":"{{UserProfile.Office.LogoRef.LogoHRef.Image}}","visibility":"","type":"image","disableUpdates":false}},{"type":"shape","id":"d1e150a9-f842-4dd5-926f-a2915cec47dd","elementConfiguration":{"inheritDimensions":"{{InheritDimensions.InheritNone}}","width":"1.91 cm","height":"1.91 cm","image":"{{UserProfile.Office.LogoRef.LogoHRef.Image}}","visibility":"","type":"image","disableUpdates":false}},{"type":"shape","id":"939a32fe-b315-4ebe-87d9-480e1a7c435d","elementConfiguration":{"inheritDimensions":"{{InheritDimensions.InheritNone}}","width":"3.68 cm","height":"1.17 cm","image":"{{UserProfile.Ekstralogo.ExtraLogoPPNEGRef.Image}}","visibility":"","type":"image","disableUpdates":false}},{"type":"shape","id":"682c093b-ddda-4328-aa38-b2c77d267df5","elementConfiguration":{"inheritDimensions":"{{InheritDimensions.InheritNone}}","width":"6.05 cm","height":"1.9 cm","image":"{{UserProfile.Ekstralogo.ExtraLogoSixNEG_PPRef.Image}}","visibility":"","type":"image","disableUpdates":false}},{"type":"shape","id":"f2ae0899-7762-446c-8c67-8d1b80ffafef","elementConfiguration":{"binding":"{{Form.PresentationTitle}}","visibility":"{{IfElse(Equals(Form.PresentationTitle, \"\"), VisibilityType.Hidden, VisibilityType.Visible)}}","type":"text","disableUpdates":false}},{"type":"shape","id":"eb683c87-4514-4fd8-be87-0e52db95627b","elementConfiguration":{"binding":"{{Form.Dato_Manuel}}","visibility":"{{IfElse(Equals(Form.Dato_Manuel, \"\"), VisibilityType.Hidden, VisibilityType.Visible)}}","type":"text","disableUpdates":false}},{"type":"shape","id":"8ae3d726-e621-4a0a-9032-19ae376552d5","elementConfiguration":{"binding":"{{StringJoin(\" \", UserProfile.Fornavn,UserProfile.Efternavn)}}","visibility":"{{IfElse(Not(Equals(Form.Dato_Manuel, \"\")), VisibilityType.Hidden, VisibilityType.Visible)}}","type":"text","disableUpdates":false}},{"type":"shape","id":"2be2fc7d-5c06-46f5-91b6-43a94120238f","elementConfiguration":{"binding":"{{UserProfile.Office.Virksomhed}}","visibility":"{{IfElse(Equals(UserProfile.Office.Virksomhed, \"\"), VisibilityType.Hidden, VisibilityType.Visible)}}","type":"text","disableUpdates":false}},{"type":"shape","id":"89e1c138-635c-4937-a0d1-a6248028b1ab","elementConfiguration":{"binding":"{{UserProfile.CenterFreeText}}","visibility":"{{IfElse(Equals(UserProfile.Centers.Center, \"\"), VisibilityType.Visible, VisibilityType.Hidden)}}","type":"text","disableUpdates":false}},{"type":"shape","id":"4877ca10-df0a-442f-90a0-4626aca08bce","elementConfiguration":{"binding":"{{UserProfile.Centers.Center}}","visibility":"{{IfElse(Equals(UserProfile.Centers.Center, \"\"), VisibilityType.Hidden, VisibilityType.Visible)}}","type":"text","disableUpdates":false}},{"type":"shape","id":"3b44e500-2ee4-4b80-a44d-7a7f7d081014","elementConfiguration":{"binding":"{{Form.PresentationTitle}}","visibility":"{{IfElse(Equals(Form.PresentationTitle, \"\"), VisibilityType.Hidden, VisibilityType.Visible)}}","type":"text","disableUpdates":false}},{"type":"shape","id":"a8310134-73dc-415c-ab97-d2ff4cf82a43","elementConfiguration":{"binding":"{{Form.Dato_Manuel}}","visibility":"{{IfElse(Equals(Form.Dato_Manuel, \"\"), VisibilityType.Hidden, VisibilityType.Visible)}}","type":"text","disableUpdates":false}},{"type":"shape","id":"f6cd6a66-a154-4e0a-ae6a-c7849d514f1c","elementConfiguration":{"binding":"{{StringJoin(\" \", UserProfile.Fornavn,UserProfile.Efternavn)}}","visibility":"{{IfElse(Not(Equals(Form.Dato_Manuel, \"\")), VisibilityType.Hidden, VisibilityType.Visible)}}","type":"text","disableUpdates":false}},{"type":"shape","id":"53f54e2a-3d9d-446e-83ae-7dce8c5eb6a4","elementConfiguration":{"binding":"{{UserProfile.Office.Virksomhed}}","visibility":"{{IfElse(Equals(UserProfile.Office.Virksomhed, \"\"), VisibilityType.Hidden, VisibilityType.Visible)}}","type":"text","disableUpdates":false}},{"type":"shape","id":"01eb3da7-feeb-402d-b247-b766c89ee9e0","elementConfiguration":{"inheritDimensions":"{{InheritDimensions.InheritNone}}","width":"1.91 cm","height":"1.91 cm","image":"{{UserProfile.Office.LogoRef.LogoHRef.Image}}","visibility":"","type":"image","disableUpdates":false}},{"type":"shape","id":"c5b6ae42-3875-4aef-9f83-2c16866027b3","elementConfiguration":{"inheritDimensions":"{{InheritDimensions.InheritNone}}","width":"3.68 cm","height":"1.17 cm","image":"{{UserProfile.Ekstralogo.ExtraLogoPPNEGRef.Image}}","visibility":"","type":"image","disableUpdates":false}},{"type":"shape","id":"d26e0e56-ae35-458a-a19c-1b3a3b0abaa0","elementConfiguration":{"inheritDimensions":"{{InheritDimensions.InheritNone}}","width":"6.05 cm","height":"1.9 cm","image":"{{UserProfile.Ekstralogo.ExtraLogoSix_PPRef.Image}}","visibility":"","type":"image","disableUpdates":false}},{"type":"shape","id":"87392afb-8eff-40d3-b1de-1764b062dd43","elementConfiguration":{"binding":"{{UserProfile.CenterFreeText}}","visibility":"{{IfElse(Equals(UserProfile.Centers.Center, \"\"), VisibilityType.Visible, VisibilityType.Hidden)}}","type":"text","disableUpdates":false}},{"type":"shape","id":"6c53fe02-4f78-4266-bb21-26f82fb6802c","elementConfiguration":{"binding":"{{UserProfile.Centers.Center}}","visibility":"{{IfElse(Equals(UserProfile.Centers.Center, \"\"), VisibilityType.Hidden, VisibilityType.Visible)}}","type":"text","disableUpdates":false}},{"type":"shape","id":"7a38c3b9-752f-4fb6-a491-7af4af89b4c7","elementConfiguration":{"inheritDimensions":"{{InheritDimensions.InheritNone}}","width":"1.91 cm","height":"1.91 cm","image":"{{UserProfile.Office.LogoRef.LogoHRef.Image}}","visibility":"","type":"image","disableUpdates":false}},{"type":"shape","id":"bd28f439-c25f-4f53-9ea2-20356bdb79d3","elementConfiguration":{"binding":"{{Form.PresentationTitle}}","visibility":"{{IfElse(Equals(Form.PresentationTitle, \"\"), VisibilityType.Hidden, VisibilityType.Visible)}}","type":"text","disableUpdates":false}},{"type":"shape","id":"24b66799-eb17-470c-9c25-68de08b0d278","elementConfiguration":{"binding":"{{Form.Dato_Manuel}}","visibility":"{{IfElse(Equals(Form.Dato_Manuel, \"\"), VisibilityType.Hidden, VisibilityType.Visible)}}","type":"text","disableUpdates":false}},{"type":"shape","id":"1d5bf7f0-dddd-49e8-869d-ccf73b920341","elementConfiguration":{"binding":"{{StringJoin(\" \", UserProfile.Fornavn,UserProfile.Efternavn)}}","visibility":"{{IfElse(Not(Equals(Form.Dato_Manuel, \"\")), VisibilityType.Hidden, VisibilityType.Visible)}}","type":"text","disableUpdates":false}},{"type":"shape","id":"c7df852d-c453-4019-a190-efb6e0b00bcd","elementConfiguration":{"binding":"{{UserProfile.Office.Virksomhed}}","visibility":"{{IfElse(Equals(UserProfile.Office.Virksomhed, \"\"), VisibilityType.Hidden, VisibilityType.Visible)}}","type":"text","disableUpdates":false}},{"type":"shape","id":"973577a7-88a5-44ca-8a43-594af6ebf599","elementConfiguration":{"binding":"{{UserProfile.CenterFreeText}}","visibility":"{{IfElse(Equals(UserProfile.Centers.Center, \"\"), VisibilityType.Visible, VisibilityType.Hidden)}}","type":"text","disableUpdates":false}},{"type":"shape","id":"e76fe5b9-35c8-42d2-bddd-9e6d95828c09","elementConfiguration":{"binding":"{{UserProfile.Centers.Center}}","visibility":"{{IfElse(Equals(UserProfile.Centers.Center, \"\"), VisibilityType.Hidden, VisibilityType.Visible)}}","type":"text","disableUpdates":false}},{"type":"shape","id":"527570df-f242-4187-b209-6fe3c552f181","elementConfiguration":{"binding":"{{Form.PresentationTitle}}","visibility":"","type":"text","disableUpdates":false}},{"type":"shape","id":"2df2e51a-231f-4208-96d8-fba8138f9812","elementConfiguration":{"binding":"{{StringJoin(\" \", UserProfile.Fornavn,UserProfile.Efternavn)}}","visibility":"{{IfElse(Not(Equals(Form.Dato_Manuel, \"\")), VisibilityType.Hidden, VisibilityType.Visible)}}","type":"text","disableUpdates":false}},{"type":"shape","id":"73af1ba8-4360-4c95-a046-6b184393f476","elementConfiguration":{"binding":"{{Form.Dato_Manuel}}","visibility":"","type":"text","disableUpdates":false}},{"type":"shape","id":"df8c9829-8c8d-424e-9fce-0ab0a0573918","elementConfiguration":{"binding":"{{UserProfile.Office.Virksomhed}}","visibility":"{{IfElse(Equals(UserProfile.Office.Virksomhed, \"\"), VisibilityType.Hidden, VisibilityType.Visible)}}","type":"text","disableUpdates":false}},{"type":"shape","id":"51d9643b-7a1b-439c-80b5-f270deaa54b8","elementConfiguration":{"binding":"{{UserProfile.CenterFreeText}}","visibility":"{{IfElse(Equals(UserProfile.Centers.Center, \"\"), VisibilityType.Visible, VisibilityType.Hidden)}}","type":"text","disableUpdates":false}},{"type":"shape","id":"128bc2f2-dbc5-46ca-91a3-cd9d7f05e4e6","elementConfiguration":{"binding":"{{UserProfile.Centers.Center}}","visibility":"{{IfElse(Equals(UserProfile.Centers.Center, \"\"), VisibilityType.Hidden, VisibilityType.Visible)}}","type":"text","disableUpdates":false}},{"type":"shape","id":"e212d6a1-1969-4552-9153-d061f88f2de2","elementConfiguration":{"inheritDimensions":"{{InheritDimensions.InheritNone}}","width":"1.91 cm","height":"1.91 cm","image":"{{UserProfile.Office.LogoRef.LogoHRef.Image}}","visibility":"","type":"image","disableUpdates":false}},{"type":"shape","id":"d8c05255-94f7-4982-8555-5014a73d6b6c","elementConfiguration":{"inheritDimensions":"{{InheritDimensions.InheritNone}}","width":"3.68 cm","height":"1.17 cm","image":"{{UserProfile.Ekstralogo.ExtraLogoPPNEGRef.Image}}","visibility":"","type":"image","disableUpdates":false}},{"type":"shape","id":"a67da047-ac75-4cc7-a1b8-b6858a5c5442","elementConfiguration":{"inheritDimensions":"{{InheritDimensions.InheritNone}}","width":"6.05 cm","height":"1.9 cm","image":"{{UserProfile.Ekstralogo.ExtraLogoSix_PPRef.Image}}","visibility":"","type":"image","disableUpdates":false}},{"type":"shape","id":"f05f37cb-0dc5-4185-83c0-b08d06ab0899","elementConfiguration":{"inheritDimensions":"{{InheritDimensions.InheritNone}}","width":"1.91 cm","height":"1.91 cm","image":"{{UserProfile.Office.LogoRef.LogoHRef.Image}}","visibility":"","type":"image","disableUpdates":false}},{"type":"shape","id":"526b58c5-84a3-4566-a4bb-f6f33ef0a4ac","elementConfiguration":{"binding":"{{Form.PresentationTitle}}","visibility":"{{IfElse(Equals(Form.PresentationTitle, \"\"), VisibilityType.Hidden, VisibilityType.Visible)}}","type":"text","disableUpdates":false}},{"type":"shape","id":"5107c186-e5b2-49d2-9ab6-1e63e97367dd","elementConfiguration":{"binding":"{{Form.Dato_Manuel}}","visibility":"{{IfElse(Equals(Form.Dato_Manuel, \"\"), VisibilityType.Hidden, VisibilityType.Visible)}}","type":"text","disableUpdates":false}},{"type":"shape","id":"9a9887e2-96ba-4e5c-aa33-741e0cd217f8","elementConfiguration":{"binding":"{{StringJoin(\" \", UserProfile.Fornavn,UserProfile.Efternavn)}}","visibility":"{{IfElse(Not(Equals(Form.Dato_Manuel, \"\")), VisibilityType.Hidden, VisibilityType.Visible)}}","type":"text","disableUpdates":false}},{"type":"shape","id":"2811a597-9dba-43bb-9df3-55988aa78917","elementConfiguration":{"binding":"{{UserProfile.Office.Virksomhed}}","visibility":"{{IfElse(Equals(UserProfile.Office.Virksomhed, \"\"), VisibilityType.Hidden, VisibilityType.Visible)}}","type":"text","disableUpdates":false}},{"type":"shape","id":"1e68ff0d-d9bc-4866-be70-59d4aaefbd15","elementConfiguration":{"inheritDimensions":"{{InheritDimensions.InheritNone}}","width":"3.68 cm","height":"1.17 cm","image":"{{UserProfile.Ekstralogo.ExtraLogoPPRef.Image}}","visibility":"","type":"image","disableUpdates":false}},{"type":"shape","id":"163145e6-059d-49fc-b4bb-16dac42a81fc","elementConfiguration":{"inheritDimensions":"{{InheritDimensions.InheritNone}}","width":"6.05 cm","height":"1.9 cm","image":"{{UserProfile.Ekstralogo.ExtraLogoSix_PPRef.Image}}","visibility":"","type":"image","disableUpdates":false}},{"type":"shape","id":"3413fe74-9051-450e-ba28-0684f840c4b4","elementConfiguration":{"binding":"{{UserProfile.CenterFreeText}}","visibility":"{{IfElse(Equals(UserProfile.Centers.Center, \"\"), VisibilityType.Visible, VisibilityType.Hidden)}}","type":"text","disableUpdates":false}},{"type":"shape","id":"75620246-1177-4caa-b37a-6a02a1abb400","elementConfiguration":{"binding":"{{UserProfile.Centers.Center}}","visibility":"{{IfElse(Equals(UserProfile.Centers.Center, \"\"), VisibilityType.Hidden, VisibilityType.Visible)}}","type":"text","disableUpdates":false}},{"type":"shape","id":"460662d4-0264-407e-a054-6c26c9527d38","elementConfiguration":{"inheritDimensions":"{{InheritDimensions.InheritNone}}","width":"1.91 cm","height":"1.91 cm","image":"{{UserProfile.Office.LogoRef.LogoHRef.Image}}","visibility":"","type":"image","disableUpdates":false}},{"type":"shape","id":"b9727bbb-e807-4256-be9d-857fd743f140","elementConfiguration":{"inheritDimensions":"{{InheritDimensions.InheritNone}}","width":"1.91 cm","height":"1.91 cm","image":"{{UserProfile.Office.LogoRef.LogoHRef.Image}}","visibility":"","type":"image","disableUpdates":false}},{"type":"shape","id":"8a4d11e8-e010-4b68-8556-10c0e3bdf22f","elementConfiguration":{"binding":"{{Form.PresentationTitle}}","visibility":"{{IfElse(Equals(Form.PresentationTitle, \"\"), VisibilityType.Hidden, VisibilityType.Visible)}}","type":"text","disableUpdates":false}},{"type":"shape","id":"26168da9-e9f8-47d4-b44f-26eefd5e438d","elementConfiguration":{"binding":"{{Form.Dato_Manuel}}","visibility":"{{IfElse(Equals(Form.Dato_Manuel, \"\"), VisibilityType.Hidden, VisibilityType.Visible)}}","type":"text","disableUpdates":false}},{"type":"shape","id":"eedd0a74-335e-4eaf-8b96-2bbf048ec8b4","elementConfiguration":{"binding":"{{StringJoin(\" \", UserProfile.Fornavn,UserProfile.Efternavn)}}","visibility":"{{IfElse(Not(Equals(Form.Dato_Manuel, \"\")), VisibilityType.Hidden, VisibilityType.Visible)}}","type":"text","disableUpdates":false}},{"type":"shape","id":"3a2a6ce7-53ba-485c-af59-f140b81b2908","elementConfiguration":{"binding":"{{UserProfile.Office.Virksomhed}}","visibility":"{{IfElse(Equals(UserProfile.Office.Virksomhed, \"\"), VisibilityType.Hidden, VisibilityType.Visible)}}","type":"text","disableUpdates":false}},{"type":"shape","id":"12e7c5b4-932a-4cbd-a9e1-e2986fcf48ee","elementConfiguration":{"inheritDimensions":"{{InheritDimensions.InheritNone}}","width":"3.68 cm","height":"1.17 cm","image":"{{UserProfile.Ekstralogo.ExtraLogoPPRef.Image}}","visibility":"","type":"image","disableUpdates":false}},{"type":"shape","id":"2de4dc28-5fbd-4368-8671-4c7dad57b50e","elementConfiguration":{"inheritDimensions":"{{InheritDimensions.InheritNone}}","width":"6.05 cm","height":"1.9 cm","image":"{{UserProfile.Ekstralogo.ExtraLogoSix_PPRef.Image}}","visibility":"","type":"image","disableUpdates":false}},{"type":"shape","id":"0a1eac8d-0b3b-4b3c-8dea-44f8f74f31ae","elementConfiguration":{"binding":"{{UserProfile.CenterFreeText}}","visibility":"{{IfElse(Equals(UserProfile.Centers.Center, \"\"), VisibilityType.Visible, VisibilityType.Hidden)}}","type":"text","disableUpdates":false}},{"type":"shape","id":"17c616c7-76e9-4aef-b9a2-c0ef78bf68e1","elementConfiguration":{"binding":"{{UserProfile.Centers.Center}}","visibility":"{{IfElse(Equals(UserProfile.Centers.Center, \"\"), VisibilityType.Hidden, VisibilityType.Visible)}}","type":"text","disableUpdates":false}},{"type":"shape","id":"9c36d834-6f4e-4b84-9799-71bb890d8f7f","elementConfiguration":{"inheritDimensions":"{{InheritDimensions.InheritNone}}","width":"1.91 cm","height":"1.91 cm","image":"{{UserProfile.Office.LogoRef.LogoHRef.Image}}","visibility":"","type":"image","disableUpdates":false}},{"type":"shape","id":"ed685d08-8214-4703-99d3-fdccf3c0b86f","elementConfiguration":{"binding":"{{Form.PresentationTitle}}","visibility":"{{IfElse(Equals(Form.PresentationTitle, \"\"), VisibilityType.Hidden, VisibilityType.Visible)}}","type":"text","disableUpdates":false}},{"type":"shape","id":"e87f7dc1-a946-4ae9-a289-756f7beb4c0c","elementConfiguration":{"binding":"{{Form.Dato_Manuel}}","visibility":"{{IfElse(Equals(Form.Dato_Manuel, \"\"), VisibilityType.Hidden, VisibilityType.Visible)}}","type":"text","disableUpdates":false}},{"type":"shape","id":"1bf70bc8-9595-43e8-90b9-b09687d74906","elementConfiguration":{"binding":"{{StringJoin(\" \", UserProfile.Fornavn,UserProfile.Efternavn)}}","visibility":"{{IfElse(Not(Equals(Form.Dato_Manuel, \"\")), VisibilityType.Hidden, VisibilityType.Visible)}}","type":"text","disableUpdates":false}},{"type":"shape","id":"27b0701c-287f-4ea8-8ae0-61bc0ffd8fe8","elementConfiguration":{"binding":"{{UserProfile.Office.Virksomhed}}","visibility":"{{IfElse(Equals(UserProfile.Office.Virksomhed, \"\"), VisibilityType.Hidden, VisibilityType.Visible)}}","type":"text","disableUpdates":false}},{"type":"shape","id":"91f39561-58c5-459e-960a-c6c5336ddfb2","elementConfiguration":{"inheritDimensions":"{{InheritDimensions.InheritNone}}","width":"3.68 cm","height":"1.17 cm","image":"{{UserProfile.Ekstralogo.ExtraLogoPPNEGRef.Image}}","visibility":"","type":"image","disableUpdates":false}},{"type":"shape","id":"e13645b7-e971-4cb3-a680-0cb2de7da3c4","elementConfiguration":{"inheritDimensions":"{{InheritDimensions.InheritNone}}","width":"6.05 cm","height":"1.9 cm","image":"{{UserProfile.Ekstralogo.ExtraLogoSixNEG_PPRef.Image}}","visibility":"","type":"image","disableUpdates":false}},{"type":"shape","id":"84f4d254-a4ab-4a54-851a-51cc521219f7","elementConfiguration":{"binding":"{{UserProfile.CenterFreeText}}","visibility":"{{IfElse(Equals(UserProfile.Centers.Center, \"\"), VisibilityType.Visible, VisibilityType.Hidden)}}","type":"text","disableUpdates":false}},{"type":"shape","id":"97d51aa7-17a6-499d-9ed5-ab30d796bb8c","elementConfiguration":{"binding":"{{UserProfile.Centers.Center}}","visibility":"{{IfElse(Equals(UserProfile.Centers.Center, \"\"), VisibilityType.Hidden, VisibilityType.Visible)}}","type":"text","disableUpdates":false}},{"type":"shape","id":"18c6d2c3-818b-48a0-b763-6ad8053ea6ef","elementConfiguration":{"inheritDimensions":"{{InheritDimensions.InheritNone}}","width":"1.91 cm","height":"1.91 cm","image":"{{UserProfile.Office.LogoRef.LogoHRef.Image}}","visibility":"","type":"image","disableUpdates":false}},{"type":"shape","id":"5b572417-96ed-4155-bb6c-1faa28ac6b20","elementConfiguration":{"binding":"{{Form.PresentationTitle}}","visibility":"{{IfElse(Equals(Form.PresentationTitle, \"\"), VisibilityType.Hidden, VisibilityType.Visible)}}","type":"text","disableUpdates":false}},{"type":"shape","id":"967ee3b9-0a34-4a68-a5f4-67666259c52c","elementConfiguration":{"binding":"{{Form.Dato_Manuel}}","visibility":"{{IfElse(Equals(Form.Dato_Manuel, \"\"), VisibilityType.Hidden, VisibilityType.Visible)}}","type":"text","disableUpdates":false}},{"type":"shape","id":"009edb7c-0986-4659-976b-727a9b229bec","elementConfiguration":{"binding":"{{StringJoin(\" \", UserProfile.Fornavn,UserProfile.Efternavn)}}","visibility":"{{IfElse(Not(Equals(Form.Dato_Manuel, \"\")), VisibilityType.Hidden, VisibilityType.Visible)}}","type":"text","disableUpdates":false}},{"type":"shape","id":"f0d2765c-0ef8-421a-bd43-e7cda6334f89","elementConfiguration":{"binding":"{{UserProfile.Office.Virksomhed}}","visibility":"{{IfElse(Equals(UserProfile.Office.Virksomhed, \"\"), VisibilityType.Hidden, VisibilityType.Visible)}}","type":"text","disableUpdates":false}},{"type":"shape","id":"3a2cfd41-90c7-47ab-94ed-4864d2586217","elementConfiguration":{"inheritDimensions":"{{InheritDimensions.InheritNone}}","width":"3.68 cm","height":"1.17 cm","image":"{{UserProfile.Ekstralogo.ExtraLogoPPRef.Image}}","visibility":"","type":"image","disableUpdates":false}},{"type":"shape","id":"c0f2e679-00d4-4485-8e28-a159b98c4a24","elementConfiguration":{"inheritDimensions":"{{InheritDimensions.InheritNone}}","width":"6.05 cm","height":"1.9 cm","image":"{{UserProfile.Ekstralogo.ExtraLogoSix_PPRef.Image}}","visibility":"","type":"image","disableUpdates":false}},{"type":"shape","id":"153a502c-b43c-4938-bb11-70c272c1a662","elementConfiguration":{"binding":"{{UserProfile.CenterFreeText}}","visibility":"{{IfElse(Equals(UserProfile.Centers.Center, \"\"), VisibilityType.Visible, VisibilityType.Hidden)}}","type":"text","disableUpdates":false}},{"type":"shape","id":"c8fbf427-2e9d-4919-8d31-1df0cc66458d","elementConfiguration":{"binding":"{{UserProfile.Centers.Center}}","visibility":"{{IfElse(Equals(UserProfile.Centers.Center, \"\"), VisibilityType.Hidden, VisibilityType.Visible)}}","type":"text","disableUpdates":false}},{"type":"shape","id":"714edab3-ef85-4f55-b375-5f8e8d326598","elementConfiguration":{"inheritDimensions":"{{InheritDimensions.InheritNone}}","width":"3.68 cm","height":"1.17 cm","image":"{{UserProfile.Ekstralogo.ExtraLogoPPRef.Image}}","visibility":"","type":"image","disableUpdates":false}},{"type":"shape","id":"6e833c51-1cef-4f37-aa29-b04f9ac712ad","elementConfiguration":{"inheritDimensions":"{{InheritDimensions.InheritNone}}","width":"6.05 cm","height":"1.9 cm","image":"{{UserProfile.Ekstralogo.ExtraLogoSix_PPRef.Image}}","visibility":"","type":"image","disableUpdates":false}},{"type":"shape","id":"5271a644-e8e7-415a-b0c2-5db54500d023","elementConfiguration":{"binding":"{{Form.PresentationTitle}}","visibility":"","type":"text","disableUpdates":false}},{"type":"shape","id":"ad6f54e8-21e9-4f4e-a90d-75ba3b193295","elementConfiguration":{"binding":"{{StringJoin(\" \", UserProfile.Fornavn,UserProfile.Efternavn)}}","visibility":"{{IfElse(Not(Equals(Form.Dato_Manuel, \"\")), VisibilityType.Hidden, VisibilityType.Visible)}}","type":"text","disableUpdates":false}},{"type":"shape","id":"6a9d0f4f-7e7e-4d7d-b395-5d69c7e952bb","elementConfiguration":{"binding":"{{Form.Dato_Manuel}}","visibility":"","type":"text","disableUpdates":false}},{"type":"shape","id":"c8546b59-3727-48f2-8f3b-11531dab486f","elementConfiguration":{"inheritDimensions":"{{InheritDimensions.InheritNone}}","width":"1.91 cm","height":"1.91 cm","image":"{{UserProfile.Office.LogoRef.LogoHRef.Image}}","visibility":"","type":"image","disableUpdates":false}},{"type":"shape","id":"4ed6c987-a678-40e7-b874-f8ccd636839e","elementConfiguration":{"binding":"{{Form.PresentationTitle}}","visibility":"{{IfElse(Equals(Form.PresentationTitle, \"\"), VisibilityType.Hidden, VisibilityType.Visible)}}","type":"text","disableUpdates":false}},{"type":"shape","id":"9a2a073c-35e0-464f-95fd-b47c26a6c539","elementConfiguration":{"binding":"{{Form.Dato_Manuel}}","visibility":"{{IfElse(Equals(Form.Dato_Manuel, \"\"), VisibilityType.Hidden, VisibilityType.Visible)}}","type":"text","disableUpdates":false}},{"type":"shape","id":"e963879e-13aa-410a-b604-07d8e2d52485","elementConfiguration":{"binding":"{{StringJoin(\" \", UserProfile.Fornavn,UserProfile.Efternavn)}}","visibility":"{{IfElse(Not(Equals(Form.Dato_Manuel, \"\")), VisibilityType.Hidden, VisibilityType.Visible)}}","type":"text","disableUpdates":false}},{"type":"shape","id":"0fa3e6cb-2b1f-4405-9feb-e494a1ba7534","elementConfiguration":{"binding":"{{UserProfile.Office.Virksomhed}}","visibility":"{{IfElse(Equals(UserProfile.Office.Virksomhed, \"\"), VisibilityType.Hidden, VisibilityType.Visible)}}","type":"text","disableUpdates":false}},{"type":"shape","id":"ebec333f-1221-4cff-af59-df208faec7e8","elementConfiguration":{"inheritDimensions":"{{InheritDimensions.InheritNone}}","width":"3.68 cm","height":"1.17 cm","image":"{{UserProfile.Ekstralogo.ExtraLogoPPRef.Image}}","visibility":"","type":"image","disableUpdates":false}},{"type":"shape","id":"3ab6c620-debf-47b8-b0e6-2a1a81644672","elementConfiguration":{"inheritDimensions":"{{InheritDimensions.InheritNone}}","width":"6.05 cm","height":"1.9 cm","image":"{{UserProfile.Ekstralogo.ExtraLogoSix_PPRef.Image}}","visibility":"","type":"image","disableUpdates":false}},{"type":"shape","id":"bf47576d-0195-44a4-8dc5-679a88ac871f","elementConfiguration":{"binding":"{{UserProfile.CenterFreeText}}","visibility":"{{IfElse(Equals(UserProfile.Centers.Center, \"\"), VisibilityType.Visible, VisibilityType.Hidden)}}","type":"text","disableUpdates":false}},{"type":"shape","id":"a8c477ee-0f27-41af-b8ec-459880bb6cb9","elementConfiguration":{"binding":"{{UserProfile.Centers.Center}}","visibility":"{{IfElse(Equals(UserProfile.Centers.Center, \"\"), VisibilityType.Hidden, VisibilityType.Visible)}}","type":"text","disableUpdates":false}},{"type":"shape","id":"202cebc2-bcc3-432d-a94b-efa6347abe4b","elementConfiguration":{"inheritDimensions":"{{InheritDimensions.InheritNone}}","width":"1.91 cm","height":"1.91 cm","image":"{{UserProfile.Office.LogoRef.LogoHRef.Image}}","visibility":"","type":"image","disableUpdates":false}},{"type":"shape","id":"7b121458-600d-4e34-9c45-84f394e912ab","elementConfiguration":{"binding":"{{Form.PresentationTitle}}","visibility":"{{IfElse(Equals(Form.PresentationTitle, \"\"), VisibilityType.Hidden, VisibilityType.Visible)}}","type":"text","disableUpdates":false}},{"type":"shape","id":"89e1c9d8-8e31-4470-a1e6-589fff1e0fb7","elementConfiguration":{"binding":"{{Form.Dato_Manuel}}","visibility":"{{IfElse(Equals(Form.Dato_Manuel, \"\"), VisibilityType.Hidden, VisibilityType.Visible)}}","type":"text","disableUpdates":false}},{"type":"shape","id":"9dba3a09-1050-404e-9dc3-d7f662e8f39e","elementConfiguration":{"binding":"{{StringJoin(\" \", UserProfile.Fornavn,UserProfile.Efternavn)}}","visibility":"{{IfElse(Not(Equals(Form.Dato_Manuel, \"\")), VisibilityType.Hidden, VisibilityType.Visible)}}","type":"text","disableUpdates":false}},{"type":"shape","id":"23afa1fc-a720-4cd1-acbf-751e8738f3e3","elementConfiguration":{"binding":"{{UserProfile.Office.Virksomhed}}","visibility":"{{IfElse(Equals(UserProfile.Office.Virksomhed, \"\"), VisibilityType.Hidden, VisibilityType.Visible)}}","type":"text","disableUpdates":false}},{"type":"shape","id":"cf99cf30-1a90-4b2f-8e22-c9fdfb6ddd54","elementConfiguration":{"inheritDimensions":"{{InheritDimensions.InheritNone}}","width":"3.68 cm","height":"1.17 cm","image":"{{UserProfile.Ekstralogo.ExtraLogoPPRef.Image}}","visibility":"","type":"image","disableUpdates":false}},{"type":"shape","id":"d585afd7-b77c-4166-8473-502bda46abb9","elementConfiguration":{"inheritDimensions":"{{InheritDimensions.InheritNone}}","width":"6.05 cm","height":"1.9 cm","image":"{{UserProfile.Ekstralogo.ExtraLogoSix_PPRef.Image}}","visibility":"","type":"image","disableUpdates":false}},{"type":"shape","id":"6e64470e-c14b-4ed7-a615-b8932e8cc4a1","elementConfiguration":{"binding":"{{UserProfile.CenterFreeText}}","visibility":"{{IfElse(Equals(UserProfile.Centers.Center, \"\"), VisibilityType.Visible, VisibilityType.Hidden)}}","type":"text","disableUpdates":false}},{"type":"shape","id":"b599718a-65fa-4c10-8286-3094cbd50427","elementConfiguration":{"binding":"{{UserProfile.Centers.Center}}","visibility":"{{IfElse(Equals(UserProfile.Centers.Center, \"\"), VisibilityType.Hidden, VisibilityType.Visible)}}","type":"text","disableUpdates":false}},{"type":"shape","id":"76fbe1c9-1a9c-4b17-a9a9-3f33b5da91da","elementConfiguration":{"inheritDimensions":"{{InheritDimensions.InheritNone}}","width":"1.91 cm","height":"1.91 cm","image":"{{UserProfile.Office.LogoRef.LogoHRef.Image}}","visibility":"","type":"image","disableUpdates":false}},{"type":"shape","id":"29f6156e-cf6b-4cf6-9520-c70fce3fb286","elementConfiguration":{"binding":"{{Form.PresentationTitle}}","visibility":"{{IfElse(Equals(Form.PresentationTitle, \"\"), VisibilityType.Hidden, VisibilityType.Visible)}}","type":"text","disableUpdates":false}},{"type":"shape","id":"53a598c2-45ce-4891-bfad-04a1cfc1e49c","elementConfiguration":{"binding":"{{Form.Dato_Manuel}}","visibility":"{{IfElse(Equals(Form.Dato_Manuel, \"\"), VisibilityType.Hidden, VisibilityType.Visible)}}","type":"text","disableUpdates":false}},{"type":"shape","id":"58767eb3-0ba8-49af-b729-bf8d724bfe63","elementConfiguration":{"binding":"{{StringJoin(\" \", UserProfile.Fornavn,UserProfile.Efternavn)}}","visibility":"{{IfElse(Not(Equals(Form.Dato_Manuel, \"\")), VisibilityType.Hidden, VisibilityType.Visible)}}","type":"text","disableUpdates":false}},{"type":"shape","id":"0ac49957-0493-4b62-ae4b-d927c319e862","elementConfiguration":{"binding":"{{UserProfile.Office.Virksomhed}}","visibility":"{{IfElse(Equals(UserProfile.Office.Virksomhed, \"\"), VisibilityType.Hidden, VisibilityType.Visible)}}","type":"text","disableUpdates":false}},{"type":"shape","id":"fc82239f-32e7-4876-9f12-628f27485ba6","elementConfiguration":{"inheritDimensions":"{{InheritDimensions.InheritNone}}","width":"3.68 cm","height":"1.17 cm","image":"{{UserProfile.Ekstralogo.ExtraLogoPPNEGRef.Image}}","visibility":"","type":"image","disableUpdates":false}},{"type":"shape","id":"2094c361-0ace-4c45-8a9e-1244829ca692","elementConfiguration":{"inheritDimensions":"{{InheritDimensions.InheritNone}}","width":"6.05 cm","height":"1.9 cm","image":"{{UserProfile.Ekstralogo.ExtraLogoSixNEG_PPRef.Image}}","visibility":"","type":"image","disableUpdates":false}},{"type":"shape","id":"057d4aaf-f59d-4aad-ba86-411e9c51dd80","elementConfiguration":{"binding":"{{UserProfile.CenterFreeText}}","visibility":"{{IfElse(Equals(UserProfile.Centers.Center, \"\"), VisibilityType.Visible, VisibilityType.Hidden)}}","type":"text","disableUpdates":false}},{"type":"shape","id":"28fae920-f028-444a-aed6-ca5e22aeca78","elementConfiguration":{"binding":"{{UserProfile.Centers.Center}}","visibility":"{{IfElse(Equals(UserProfile.Centers.Center, \"\"), VisibilityType.Hidden, VisibilityType.Visible)}}","type":"text","disableUpdates":false}}],"transformationConfigurations":[{"colorTheme":"{{UserProfile.Office.ThemecolorRef.ColorTheme}}","disableUpdates":false,"originalColorThemeXml":"<a:clrScheme name=\"Region Hovedstaden Darkblue\" xmlns:a=\"http://schemas.openxmlformats.org/drawingml/2006/main\"><a:dk1><a:srgbClr val=\"333333\" /></a:dk1><a:lt1><a:srgbClr val=\"FFFFFF\" /></a:lt1><a:dk2><a:srgbClr val=\"575757\" /></a:dk2><a:lt2><a:srgbClr val=\"CCD4DD\" /></a:lt2><a:accent1><a:srgbClr val=\"99A8BB\" /></a:accent1><a:accent2><a:srgbClr val=\"333333\" /></a:accent2><a:accent3><a:srgbClr val=\"4D6787\" /></a:accent3><a:accent4><a:srgbClr val=\"666666\" /></a:accent4><a:accent5><a:srgbClr val=\"193C65\" /></a:accent5><a:accent6><a:srgbClr val=\"999999\" /></a:accent6><a:hlink><a:srgbClr val=\"193C65\" /></a:hlink><a:folHlink><a:srgbClr val=\"808080\" /></a:folHlink></a:clrScheme>","type":"colorTheme"}],"templateName":"Fælles PowerPoint-skabelon 2025 (mørk version)","templateDescription":"","enableDocumentContentUpdater":true,"version":"2.0"}]]></TemplafyTemplateConfiguration>
</file>

<file path=customXml/item3.xml><?xml version="1.0" encoding="utf-8"?>
<ct:contentTypeSchema xmlns:ct="http://schemas.microsoft.com/office/2006/metadata/contentType" xmlns:ma="http://schemas.microsoft.com/office/2006/metadata/properties/metaAttributes" ct:_="" ma:_="" ma:contentTypeName="Dokument" ma:contentTypeID="0x0101001D77475D4810114EB204F1D5E2DA0617" ma:contentTypeVersion="12" ma:contentTypeDescription="Opret et nyt dokument." ma:contentTypeScope="" ma:versionID="11f413ee822e8fc9d200d4586ac15a6b">
  <xsd:schema xmlns:xsd="http://www.w3.org/2001/XMLSchema" xmlns:xs="http://www.w3.org/2001/XMLSchema" xmlns:p="http://schemas.microsoft.com/office/2006/metadata/properties" xmlns:ns2="06de4cb2-dec2-4997-ab59-f5f9a5bafa62" xmlns:ns3="9e600adc-3554-46f1-8ab0-65fe2883d9de" targetNamespace="http://schemas.microsoft.com/office/2006/metadata/properties" ma:root="true" ma:fieldsID="4ede674f1f6ed5a76ad8c51532c2b3da" ns2:_="" ns3:_="">
    <xsd:import namespace="06de4cb2-dec2-4997-ab59-f5f9a5bafa62"/>
    <xsd:import namespace="9e600adc-3554-46f1-8ab0-65fe2883d9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e4cb2-dec2-4997-ab59-f5f9a5bafa6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Billedmærker" ma:readOnly="false" ma:fieldId="{5cf76f15-5ced-4ddc-b409-7134ff3c332f}" ma:taxonomyMulti="true" ma:sspId="71cde524-ba7a-46be-b0ef-b661dbc5c9b4"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e600adc-3554-46f1-8ab0-65fe2883d9de"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c3af35e1-d456-46e3-9ba3-8036882bb29e}" ma:internalName="TaxCatchAll" ma:showField="CatchAllData" ma:web="9e600adc-3554-46f1-8ab0-65fe2883d9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9e600adc-3554-46f1-8ab0-65fe2883d9de" xsi:nil="true"/>
    <lcf76f155ced4ddcb4097134ff3c332f xmlns="06de4cb2-dec2-4997-ab59-f5f9a5bafa62">
      <Terms xmlns="http://schemas.microsoft.com/office/infopath/2007/PartnerControls"/>
    </lcf76f155ced4ddcb4097134ff3c332f>
  </documentManagement>
</p:properties>
</file>

<file path=customXml/item5.xml><?xml version="1.0" encoding="utf-8"?>
<TemplafySlideTemplateConfiguration><![CDATA[{"slideVersion":1,"isValidatorEnabled":false,"isLocked":false,"elementsMetadata":[{"type":"shape","elementConfiguration":{"binding":"{{Form.PresentationTitle}}","visibility":"","type":"text","disableUpdates":false}},{"type":"shape","elementConfiguration":{"binding":"{{StringJoin(\" \", UserProfile.Fornavn,UserProfile.Efternavn)}}","visibility":"{{IfElse(Not(Equals(Form.Dato_Manuel, \"\")), VisibilityType.Hidden, VisibilityType.Visible)}}","type":"text","disableUpdates":false}},{"type":"shape","elementConfiguration":{"binding":"{{Form.Dato_Manuel}}","visibility":"","type":"text","disableUpdates":false}},{"type":"shape","elementConfiguration":{"binding":"{{UserProfile.Office.Virksomhed}}","visibility":"{{IfElse(Equals(UserProfile.Office.Virksomhed, \"\"), VisibilityType.Hidden, VisibilityType.Visible)}}","type":"text","disableUpdates":false}},{"type":"shape","elementConfiguration":{"binding":"{{UserProfile.CenterFreeText}}","visibility":"{{IfElse(Equals(UserProfile.Centers.Center, \"\"), VisibilityType.Visible, VisibilityType.Hidden)}}","type":"text","disableUpdates":false}},{"type":"shape","elementConfiguration":{"binding":"{{UserProfile.Centers.Center}}","visibility":"{{IfElse(Equals(UserProfile.Centers.Center, \"\"), VisibilityType.Hidden, VisibilityType.Visible)}}","type":"text","disableUpdates":false}},{"type":"shape","elementConfiguration":{"inheritDimensions":"{{InheritDimensions.InheritNone}}","width":"1.91 cm","height":"1.91 cm","image":"{{UserProfile.Office.LogoRef.LogoHRef.Image}}","visibility":"","type":"image","disableUpdates":false}},{"type":"shape","elementConfiguration":{"inheritDimensions":"{{InheritDimensions.InheritNone}}","width":"3.68 cm","height":"1.17 cm","image":"{{UserProfile.Ekstralogo.ExtraLogoPPNEGRef.Image}}","visibility":"","type":"image","disableUpdates":false}},{"type":"shape","elementConfiguration":{"inheritDimensions":"{{InheritDimensions.InheritNone}}","width":"6.05 cm","height":"1.9 cm","image":"{{UserProfile.Ekstralogo.ExtraLogoSix_PPRef.Image}}","visibility":"","type":"image","disableUpdates":false}}],"slideId":"1148417235700940800","enableDocumentContentUpdater":false,"version":"2.0"}]]></TemplafySlideTemplateConfiguration>
</file>

<file path=customXml/item6.xml><?xml version="1.0" encoding="utf-8"?>
<TemplafySlideFormConfiguration><![CDATA[{"formFields":[{"required":false,"placeholder":"Præsentationens titel/beskrivelse (venstre sidefod)","lines":0,"helpTexts":{"prefix":"","postfix":""},"spacing":{},"shareValue":false,"type":"textBox","name":"PresentationTitle","label":"Titel/beskrivelse"},{"required":false,"placeholder":"","lines":1,"helpTexts":{"prefix":"Indsæt ønsket dato (fjerner brugernavnet)"},"spacing":{},"shareValue":false,"type":"textBox","name":"Dato_Manuel","label":"Dato"}],"formDataEntries":[]}]]></TemplafySlideFormConfiguration>
</file>

<file path=customXml/item7.xml><?xml version="1.0" encoding="utf-8"?>
<TemplafyFormConfiguration><![CDATA[{"formFields":[{"required":false,"placeholder":"Præsentationens titel/beskrivelse (venstre sidefod)","lines":0,"helpTexts":{"prefix":"","postfix":""},"spacing":{},"shareValue":false,"type":"textBox","name":"PresentationTitle","label":"Titel/beskrivelse"},{"required":false,"placeholder":"","lines":1,"helpTexts":{"prefix":"Indsæt ønsket dato (fjerner brugernavnet)"},"spacing":{},"shareValue":false,"type":"textBox","name":"Dato_Manuel","label":"Dato"}],"formDataEntries":[]}]]></TemplafyFormConfiguration>
</file>

<file path=customXml/item8.xml><?xml version="1.0" encoding="utf-8"?>
<?mso-contentType ?>
<FormTemplates xmlns="http://schemas.microsoft.com/sharepoint/v3/contenttype/forms">
  <Display>DocumentLibraryForm</Display>
  <Edit>DocumentLibraryForm</Edit>
  <New>DocumentLibraryForm</New>
</FormTemplates>
</file>

<file path=customXml/item9.xml><?xml version="1.0" encoding="utf-8"?>
<TemplafySlideTemplateConfiguration><![CDATA[{"slideVersion":1,"isValidatorEnabled":false,"isLocked":false,"elementsMetadata":[{"type":"shape","elementConfiguration":{"binding":"{{Form.PresentationTitle}}","visibility":"","type":"text","disableUpdates":false}},{"type":"shape","elementConfiguration":{"binding":"{{StringJoin(\" \", UserProfile.Fornavn,UserProfile.Efternavn)}}","visibility":"{{IfElse(Not(Equals(Form.Dato_Manuel, \"\")), VisibilityType.Hidden, VisibilityType.Visible)}}","type":"text","disableUpdates":false}},{"type":"shape","elementConfiguration":{"binding":"{{Form.Dato_Manuel}}","visibility":"","type":"text","disableUpdates":false}},{"type":"shape","elementConfiguration":{"binding":"{{UserProfile.Office.Virksomhed}}","visibility":"{{IfElse(Equals(UserProfile.Office.Virksomhed, \"\"), VisibilityType.Hidden, VisibilityType.Visible)}}","type":"text","disableUpdates":false}},{"type":"shape","elementConfiguration":{"binding":"{{UserProfile.CenterFreeText}}","visibility":"{{IfElse(Equals(UserProfile.Centers.Center, \"\"), VisibilityType.Visible, VisibilityType.Hidden)}}","type":"text","disableUpdates":false}},{"type":"shape","elementConfiguration":{"binding":"{{UserProfile.Centers.Center}}","visibility":"{{IfElse(Equals(UserProfile.Centers.Center, \"\"), VisibilityType.Hidden, VisibilityType.Visible)}}","type":"text","disableUpdates":false}},{"type":"shape","elementConfiguration":{"inheritDimensions":"{{InheritDimensions.InheritNone}}","width":"1.91 cm","height":"1.91 cm","image":"{{UserProfile.Office.LogoRef.LogoHRef.Image}}","visibility":"","type":"image","disableUpdates":false}},{"type":"shape","elementConfiguration":{"inheritDimensions":"{{InheritDimensions.InheritNone}}","width":"3.68 cm","height":"1.17 cm","image":"{{UserProfile.Ekstralogo.ExtraLogoPPNEGRef.Image}}","visibility":"","type":"image","disableUpdates":false}},{"type":"shape","elementConfiguration":{"inheritDimensions":"{{InheritDimensions.InheritNone}}","width":"6.05 cm","height":"1.9 cm","image":"{{UserProfile.Ekstralogo.ExtraLogoSix_PPRef.Image}}","visibility":"","type":"image","disableUpdates":false}}],"slideId":"1148417235700940800","enableDocumentContentUpdater":false,"version":"2.0"}]]></TemplafySlideTemplateConfiguration>
</file>

<file path=customXml/itemProps1.xml><?xml version="1.0" encoding="utf-8"?>
<ds:datastoreItem xmlns:ds="http://schemas.openxmlformats.org/officeDocument/2006/customXml" ds:itemID="{DC531EC8-7CFB-4E99-9E7F-36D794314EB1}">
  <ds:schemaRefs/>
</ds:datastoreItem>
</file>

<file path=customXml/itemProps2.xml><?xml version="1.0" encoding="utf-8"?>
<ds:datastoreItem xmlns:ds="http://schemas.openxmlformats.org/officeDocument/2006/customXml" ds:itemID="{978984FF-6C25-4FD4-85EA-2F9586C8CA61}">
  <ds:schemaRefs/>
</ds:datastoreItem>
</file>

<file path=customXml/itemProps3.xml><?xml version="1.0" encoding="utf-8"?>
<ds:datastoreItem xmlns:ds="http://schemas.openxmlformats.org/officeDocument/2006/customXml" ds:itemID="{625D2759-D160-4B41-B114-ADAD528B06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e4cb2-dec2-4997-ab59-f5f9a5bafa62"/>
    <ds:schemaRef ds:uri="9e600adc-3554-46f1-8ab0-65fe2883d9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72CBC04A-43A7-4A40-9399-AA1CEB05D472}">
  <ds:schemaRefs>
    <ds:schemaRef ds:uri="http://schemas.microsoft.com/office/2006/metadata/properties"/>
    <ds:schemaRef ds:uri="http://schemas.microsoft.com/office/infopath/2007/PartnerControls"/>
    <ds:schemaRef ds:uri="9e600adc-3554-46f1-8ab0-65fe2883d9de"/>
    <ds:schemaRef ds:uri="06de4cb2-dec2-4997-ab59-f5f9a5bafa62"/>
  </ds:schemaRefs>
</ds:datastoreItem>
</file>

<file path=customXml/itemProps5.xml><?xml version="1.0" encoding="utf-8"?>
<ds:datastoreItem xmlns:ds="http://schemas.openxmlformats.org/officeDocument/2006/customXml" ds:itemID="{90063713-E432-49C7-8D70-992358C35D6D}">
  <ds:schemaRefs/>
</ds:datastoreItem>
</file>

<file path=customXml/itemProps6.xml><?xml version="1.0" encoding="utf-8"?>
<ds:datastoreItem xmlns:ds="http://schemas.openxmlformats.org/officeDocument/2006/customXml" ds:itemID="{C9D90C2C-BFF6-4777-9B6B-B75CF1E6F98D}">
  <ds:schemaRefs/>
</ds:datastoreItem>
</file>

<file path=customXml/itemProps7.xml><?xml version="1.0" encoding="utf-8"?>
<ds:datastoreItem xmlns:ds="http://schemas.openxmlformats.org/officeDocument/2006/customXml" ds:itemID="{B0D2E709-FA3C-4E2D-A1F5-DD257C406372}">
  <ds:schemaRefs/>
</ds:datastoreItem>
</file>

<file path=customXml/itemProps8.xml><?xml version="1.0" encoding="utf-8"?>
<ds:datastoreItem xmlns:ds="http://schemas.openxmlformats.org/officeDocument/2006/customXml" ds:itemID="{5F7CE587-4CBE-439E-A750-CC12BE1AF9CD}">
  <ds:schemaRefs>
    <ds:schemaRef ds:uri="http://schemas.microsoft.com/sharepoint/v3/contenttype/forms"/>
  </ds:schemaRefs>
</ds:datastoreItem>
</file>

<file path=customXml/itemProps9.xml><?xml version="1.0" encoding="utf-8"?>
<ds:datastoreItem xmlns:ds="http://schemas.openxmlformats.org/officeDocument/2006/customXml" ds:itemID="{CF61A85A-7A5E-4A96-9C84-C0DC6A0C48C7}">
  <ds:schemaRefs/>
</ds:datastoreItem>
</file>

<file path=docProps/app.xml><?xml version="1.0" encoding="utf-8"?>
<Properties xmlns="http://schemas.openxmlformats.org/officeDocument/2006/extended-properties" xmlns:vt="http://schemas.openxmlformats.org/officeDocument/2006/docPropsVTypes">
  <Template/>
  <TotalTime>0</TotalTime>
  <Words>2923</Words>
  <Application>Microsoft Office PowerPoint</Application>
  <PresentationFormat>Widescreen</PresentationFormat>
  <Paragraphs>288</Paragraphs>
  <Slides>18</Slides>
  <Notes>11</Notes>
  <HiddenSlides>0</HiddenSlides>
  <MMClips>0</MMClips>
  <ScaleCrop>false</ScaleCrop>
  <HeadingPairs>
    <vt:vector size="6" baseType="variant">
      <vt:variant>
        <vt:lpstr>Benyttede skrifttyper</vt:lpstr>
      </vt:variant>
      <vt:variant>
        <vt:i4>6</vt:i4>
      </vt:variant>
      <vt:variant>
        <vt:lpstr>Tema</vt:lpstr>
      </vt:variant>
      <vt:variant>
        <vt:i4>1</vt:i4>
      </vt:variant>
      <vt:variant>
        <vt:lpstr>Slidetitler</vt:lpstr>
      </vt:variant>
      <vt:variant>
        <vt:i4>18</vt:i4>
      </vt:variant>
    </vt:vector>
  </HeadingPairs>
  <TitlesOfParts>
    <vt:vector size="25" baseType="lpstr">
      <vt:lpstr>Arial</vt:lpstr>
      <vt:lpstr>Mari Office Bold</vt:lpstr>
      <vt:lpstr>Mari Office Book</vt:lpstr>
      <vt:lpstr>Mari Office Heavy</vt:lpstr>
      <vt:lpstr>Mari Poster</vt:lpstr>
      <vt:lpstr>Wingdings</vt:lpstr>
      <vt:lpstr>RegionH PowerPoint-skabelon 2024 (mørk)</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2025-04-29T11:09:52Z</dcterms:created>
  <dcterms:modified xsi:type="dcterms:W3CDTF">2025-06-06T13:29:21Z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fyTimeStamp">
    <vt:lpwstr>2025-03-28T09:02:41</vt:lpwstr>
  </property>
  <property fmtid="{D5CDD505-2E9C-101B-9397-08002B2CF9AE}" pid="3" name="TemplafyTenantId">
    <vt:lpwstr>regionh</vt:lpwstr>
  </property>
  <property fmtid="{D5CDD505-2E9C-101B-9397-08002B2CF9AE}" pid="4" name="TemplafyTemplateId">
    <vt:lpwstr>1148417218745730588</vt:lpwstr>
  </property>
  <property fmtid="{D5CDD505-2E9C-101B-9397-08002B2CF9AE}" pid="5" name="TemplafyUserProfileId">
    <vt:lpwstr>1095032733102768130</vt:lpwstr>
  </property>
  <property fmtid="{D5CDD505-2E9C-101B-9397-08002B2CF9AE}" pid="6" name="TemplafyLanguageCode">
    <vt:lpwstr>da-DK</vt:lpwstr>
  </property>
  <property fmtid="{D5CDD505-2E9C-101B-9397-08002B2CF9AE}" pid="7" name="TemplafyFromBlank">
    <vt:bool>false</vt:bool>
  </property>
  <property fmtid="{D5CDD505-2E9C-101B-9397-08002B2CF9AE}" pid="8" name="ContentTypeId">
    <vt:lpwstr>0x0101001D77475D4810114EB204F1D5E2DA0617</vt:lpwstr>
  </property>
  <property fmtid="{D5CDD505-2E9C-101B-9397-08002B2CF9AE}" pid="9" name="MediaServiceImageTags">
    <vt:lpwstr/>
  </property>
</Properties>
</file>